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62" r:id="rId3"/>
    <p:sldId id="259" r:id="rId4"/>
    <p:sldId id="260" r:id="rId5"/>
    <p:sldId id="264" r:id="rId6"/>
    <p:sldId id="263"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14" d="100"/>
          <a:sy n="114" d="100"/>
        </p:scale>
        <p:origin x="47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ushil Rai" userId="437fdd7d59b1c8fd" providerId="LiveId" clId="{E27B9097-0720-456E-B928-897AC1E0A087}"/>
    <pc:docChg chg="undo custSel addSld delSld modSld sldOrd">
      <pc:chgData name="Rushil Rai" userId="437fdd7d59b1c8fd" providerId="LiveId" clId="{E27B9097-0720-456E-B928-897AC1E0A087}" dt="2020-12-03T21:03:01.618" v="1589" actId="2711"/>
      <pc:docMkLst>
        <pc:docMk/>
      </pc:docMkLst>
      <pc:sldChg chg="modSp mod">
        <pc:chgData name="Rushil Rai" userId="437fdd7d59b1c8fd" providerId="LiveId" clId="{E27B9097-0720-456E-B928-897AC1E0A087}" dt="2020-12-03T19:28:07.698" v="66" actId="20577"/>
        <pc:sldMkLst>
          <pc:docMk/>
          <pc:sldMk cId="4043737824" sldId="257"/>
        </pc:sldMkLst>
        <pc:spChg chg="mod">
          <ac:chgData name="Rushil Rai" userId="437fdd7d59b1c8fd" providerId="LiveId" clId="{E27B9097-0720-456E-B928-897AC1E0A087}" dt="2020-12-03T19:28:07.698" v="66" actId="20577"/>
          <ac:spMkLst>
            <pc:docMk/>
            <pc:sldMk cId="4043737824" sldId="257"/>
            <ac:spMk id="3" creationId="{A8E9CFF2-3777-4FF4-A759-8491175B0B7C}"/>
          </ac:spMkLst>
        </pc:spChg>
      </pc:sldChg>
      <pc:sldChg chg="ord">
        <pc:chgData name="Rushil Rai" userId="437fdd7d59b1c8fd" providerId="LiveId" clId="{E27B9097-0720-456E-B928-897AC1E0A087}" dt="2020-12-03T20:41:19.688" v="1167"/>
        <pc:sldMkLst>
          <pc:docMk/>
          <pc:sldMk cId="2364095769" sldId="260"/>
        </pc:sldMkLst>
      </pc:sldChg>
      <pc:sldChg chg="del">
        <pc:chgData name="Rushil Rai" userId="437fdd7d59b1c8fd" providerId="LiveId" clId="{E27B9097-0720-456E-B928-897AC1E0A087}" dt="2020-12-03T20:41:37.287" v="1168" actId="47"/>
        <pc:sldMkLst>
          <pc:docMk/>
          <pc:sldMk cId="2630119601" sldId="261"/>
        </pc:sldMkLst>
      </pc:sldChg>
      <pc:sldChg chg="modSp add mod ord">
        <pc:chgData name="Rushil Rai" userId="437fdd7d59b1c8fd" providerId="LiveId" clId="{E27B9097-0720-456E-B928-897AC1E0A087}" dt="2020-12-03T19:37:15.751" v="196" actId="1076"/>
        <pc:sldMkLst>
          <pc:docMk/>
          <pc:sldMk cId="711550318" sldId="262"/>
        </pc:sldMkLst>
        <pc:spChg chg="mod">
          <ac:chgData name="Rushil Rai" userId="437fdd7d59b1c8fd" providerId="LiveId" clId="{E27B9097-0720-456E-B928-897AC1E0A087}" dt="2020-12-03T19:32:44.111" v="149" actId="122"/>
          <ac:spMkLst>
            <pc:docMk/>
            <pc:sldMk cId="711550318" sldId="262"/>
            <ac:spMk id="2" creationId="{890A1EBD-84DF-4BFB-A226-898735145207}"/>
          </ac:spMkLst>
        </pc:spChg>
        <pc:spChg chg="mod">
          <ac:chgData name="Rushil Rai" userId="437fdd7d59b1c8fd" providerId="LiveId" clId="{E27B9097-0720-456E-B928-897AC1E0A087}" dt="2020-12-03T19:37:15.751" v="196" actId="1076"/>
          <ac:spMkLst>
            <pc:docMk/>
            <pc:sldMk cId="711550318" sldId="262"/>
            <ac:spMk id="3" creationId="{60ACC020-FA90-4660-87C2-F8B060C2F33D}"/>
          </ac:spMkLst>
        </pc:spChg>
        <pc:spChg chg="mod">
          <ac:chgData name="Rushil Rai" userId="437fdd7d59b1c8fd" providerId="LiveId" clId="{E27B9097-0720-456E-B928-897AC1E0A087}" dt="2020-12-03T19:32:40.177" v="148" actId="122"/>
          <ac:spMkLst>
            <pc:docMk/>
            <pc:sldMk cId="711550318" sldId="262"/>
            <ac:spMk id="4" creationId="{D45B96D0-0EA3-4D11-B368-5BFF069B5FE9}"/>
          </ac:spMkLst>
        </pc:spChg>
      </pc:sldChg>
      <pc:sldChg chg="addSp delSp modSp add mod">
        <pc:chgData name="Rushil Rai" userId="437fdd7d59b1c8fd" providerId="LiveId" clId="{E27B9097-0720-456E-B928-897AC1E0A087}" dt="2020-12-03T21:00:49.558" v="1568" actId="2711"/>
        <pc:sldMkLst>
          <pc:docMk/>
          <pc:sldMk cId="346183596" sldId="263"/>
        </pc:sldMkLst>
        <pc:spChg chg="mod">
          <ac:chgData name="Rushil Rai" userId="437fdd7d59b1c8fd" providerId="LiveId" clId="{E27B9097-0720-456E-B928-897AC1E0A087}" dt="2020-12-03T21:00:49.558" v="1568" actId="2711"/>
          <ac:spMkLst>
            <pc:docMk/>
            <pc:sldMk cId="346183596" sldId="263"/>
            <ac:spMk id="2" creationId="{890A1EBD-84DF-4BFB-A226-898735145207}"/>
          </ac:spMkLst>
        </pc:spChg>
        <pc:spChg chg="mod">
          <ac:chgData name="Rushil Rai" userId="437fdd7d59b1c8fd" providerId="LiveId" clId="{E27B9097-0720-456E-B928-897AC1E0A087}" dt="2020-12-03T19:50:31.904" v="280" actId="1076"/>
          <ac:spMkLst>
            <pc:docMk/>
            <pc:sldMk cId="346183596" sldId="263"/>
            <ac:spMk id="3" creationId="{60ACC020-FA90-4660-87C2-F8B060C2F33D}"/>
          </ac:spMkLst>
        </pc:spChg>
        <pc:spChg chg="mod">
          <ac:chgData name="Rushil Rai" userId="437fdd7d59b1c8fd" providerId="LiveId" clId="{E27B9097-0720-456E-B928-897AC1E0A087}" dt="2020-12-03T19:49:31.894" v="263" actId="207"/>
          <ac:spMkLst>
            <pc:docMk/>
            <pc:sldMk cId="346183596" sldId="263"/>
            <ac:spMk id="4" creationId="{D45B96D0-0EA3-4D11-B368-5BFF069B5FE9}"/>
          </ac:spMkLst>
        </pc:spChg>
        <pc:spChg chg="add del">
          <ac:chgData name="Rushil Rai" userId="437fdd7d59b1c8fd" providerId="LiveId" clId="{E27B9097-0720-456E-B928-897AC1E0A087}" dt="2020-12-03T19:50:40.440" v="282" actId="22"/>
          <ac:spMkLst>
            <pc:docMk/>
            <pc:sldMk cId="346183596" sldId="263"/>
            <ac:spMk id="6" creationId="{176EF6B4-0BD2-449B-B657-45FBE642C183}"/>
          </ac:spMkLst>
        </pc:spChg>
      </pc:sldChg>
      <pc:sldChg chg="addSp delSp modSp add mod ord setBg delDesignElem">
        <pc:chgData name="Rushil Rai" userId="437fdd7d59b1c8fd" providerId="LiveId" clId="{E27B9097-0720-456E-B928-897AC1E0A087}" dt="2020-12-03T19:48:26.298" v="257" actId="478"/>
        <pc:sldMkLst>
          <pc:docMk/>
          <pc:sldMk cId="1659752278" sldId="264"/>
        </pc:sldMkLst>
        <pc:spChg chg="mod">
          <ac:chgData name="Rushil Rai" userId="437fdd7d59b1c8fd" providerId="LiveId" clId="{E27B9097-0720-456E-B928-897AC1E0A087}" dt="2020-12-03T19:45:04.066" v="244" actId="20577"/>
          <ac:spMkLst>
            <pc:docMk/>
            <pc:sldMk cId="1659752278" sldId="264"/>
            <ac:spMk id="2" creationId="{78FD68DA-43BA-4508-8DE2-BA9BB7B2FA5B}"/>
          </ac:spMkLst>
        </pc:spChg>
        <pc:spChg chg="del">
          <ac:chgData name="Rushil Rai" userId="437fdd7d59b1c8fd" providerId="LiveId" clId="{E27B9097-0720-456E-B928-897AC1E0A087}" dt="2020-12-03T19:45:13.988" v="245" actId="478"/>
          <ac:spMkLst>
            <pc:docMk/>
            <pc:sldMk cId="1659752278" sldId="264"/>
            <ac:spMk id="3" creationId="{A8E9CFF2-3777-4FF4-A759-8491175B0B7C}"/>
          </ac:spMkLst>
        </pc:spChg>
        <pc:spChg chg="add del mod">
          <ac:chgData name="Rushil Rai" userId="437fdd7d59b1c8fd" providerId="LiveId" clId="{E27B9097-0720-456E-B928-897AC1E0A087}" dt="2020-12-03T19:45:26.027" v="246" actId="478"/>
          <ac:spMkLst>
            <pc:docMk/>
            <pc:sldMk cId="1659752278" sldId="264"/>
            <ac:spMk id="6" creationId="{1C7EF946-99A3-4AA5-9FC6-580B289BB289}"/>
          </ac:spMkLst>
        </pc:spChg>
        <pc:spChg chg="del">
          <ac:chgData name="Rushil Rai" userId="437fdd7d59b1c8fd" providerId="LiveId" clId="{E27B9097-0720-456E-B928-897AC1E0A087}" dt="2020-12-03T19:44:44.570" v="221"/>
          <ac:spMkLst>
            <pc:docMk/>
            <pc:sldMk cId="1659752278" sldId="264"/>
            <ac:spMk id="22" creationId="{A9286AD2-18A9-4868-A4E3-7A2097A20810}"/>
          </ac:spMkLst>
        </pc:spChg>
        <pc:picChg chg="add del">
          <ac:chgData name="Rushil Rai" userId="437fdd7d59b1c8fd" providerId="LiveId" clId="{E27B9097-0720-456E-B928-897AC1E0A087}" dt="2020-12-03T19:48:26.298" v="257" actId="478"/>
          <ac:picMkLst>
            <pc:docMk/>
            <pc:sldMk cId="1659752278" sldId="264"/>
            <ac:picMk id="5" creationId="{282CF6DD-7FE8-4063-9551-1B7BBCE92ABE}"/>
          </ac:picMkLst>
        </pc:picChg>
        <pc:picChg chg="add del mod ord modCrop">
          <ac:chgData name="Rushil Rai" userId="437fdd7d59b1c8fd" providerId="LiveId" clId="{E27B9097-0720-456E-B928-897AC1E0A087}" dt="2020-12-03T19:48:24.757" v="256" actId="478"/>
          <ac:picMkLst>
            <pc:docMk/>
            <pc:sldMk cId="1659752278" sldId="264"/>
            <ac:picMk id="8" creationId="{D611412D-37C7-4D66-AD8F-EE1C9A7BDD91}"/>
          </ac:picMkLst>
        </pc:picChg>
        <pc:cxnChg chg="del">
          <ac:chgData name="Rushil Rai" userId="437fdd7d59b1c8fd" providerId="LiveId" clId="{E27B9097-0720-456E-B928-897AC1E0A087}" dt="2020-12-03T19:44:44.570" v="221"/>
          <ac:cxnSpMkLst>
            <pc:docMk/>
            <pc:sldMk cId="1659752278" sldId="264"/>
            <ac:cxnSpMk id="24" creationId="{E7A7CD63-7EC3-44F3-95D0-595C4019FF24}"/>
          </ac:cxnSpMkLst>
        </pc:cxnChg>
      </pc:sldChg>
      <pc:sldChg chg="modSp new del mod ord">
        <pc:chgData name="Rushil Rai" userId="437fdd7d59b1c8fd" providerId="LiveId" clId="{E27B9097-0720-456E-B928-897AC1E0A087}" dt="2020-12-03T19:44:41.100" v="219" actId="47"/>
        <pc:sldMkLst>
          <pc:docMk/>
          <pc:sldMk cId="2964314312" sldId="264"/>
        </pc:sldMkLst>
        <pc:spChg chg="mod">
          <ac:chgData name="Rushil Rai" userId="437fdd7d59b1c8fd" providerId="LiveId" clId="{E27B9097-0720-456E-B928-897AC1E0A087}" dt="2020-12-03T19:44:38.717" v="218" actId="20577"/>
          <ac:spMkLst>
            <pc:docMk/>
            <pc:sldMk cId="2964314312" sldId="264"/>
            <ac:spMk id="2" creationId="{08988D0C-AEA9-4D91-B8BB-BE3311F84125}"/>
          </ac:spMkLst>
        </pc:spChg>
      </pc:sldChg>
      <pc:sldChg chg="modSp add mod">
        <pc:chgData name="Rushil Rai" userId="437fdd7d59b1c8fd" providerId="LiveId" clId="{E27B9097-0720-456E-B928-897AC1E0A087}" dt="2020-12-03T21:00:56.728" v="1569" actId="2711"/>
        <pc:sldMkLst>
          <pc:docMk/>
          <pc:sldMk cId="2906768374" sldId="265"/>
        </pc:sldMkLst>
        <pc:spChg chg="mod">
          <ac:chgData name="Rushil Rai" userId="437fdd7d59b1c8fd" providerId="LiveId" clId="{E27B9097-0720-456E-B928-897AC1E0A087}" dt="2020-12-03T21:00:56.728" v="1569" actId="2711"/>
          <ac:spMkLst>
            <pc:docMk/>
            <pc:sldMk cId="2906768374" sldId="265"/>
            <ac:spMk id="2" creationId="{890A1EBD-84DF-4BFB-A226-898735145207}"/>
          </ac:spMkLst>
        </pc:spChg>
        <pc:spChg chg="mod">
          <ac:chgData name="Rushil Rai" userId="437fdd7d59b1c8fd" providerId="LiveId" clId="{E27B9097-0720-456E-B928-897AC1E0A087}" dt="2020-12-03T19:51:56.162" v="295"/>
          <ac:spMkLst>
            <pc:docMk/>
            <pc:sldMk cId="2906768374" sldId="265"/>
            <ac:spMk id="3" creationId="{60ACC020-FA90-4660-87C2-F8B060C2F33D}"/>
          </ac:spMkLst>
        </pc:spChg>
        <pc:spChg chg="mod">
          <ac:chgData name="Rushil Rai" userId="437fdd7d59b1c8fd" providerId="LiveId" clId="{E27B9097-0720-456E-B928-897AC1E0A087}" dt="2020-12-03T19:51:09.728" v="287" actId="20577"/>
          <ac:spMkLst>
            <pc:docMk/>
            <pc:sldMk cId="2906768374" sldId="265"/>
            <ac:spMk id="4" creationId="{D45B96D0-0EA3-4D11-B368-5BFF069B5FE9}"/>
          </ac:spMkLst>
        </pc:spChg>
      </pc:sldChg>
      <pc:sldChg chg="modSp add mod">
        <pc:chgData name="Rushil Rai" userId="437fdd7d59b1c8fd" providerId="LiveId" clId="{E27B9097-0720-456E-B928-897AC1E0A087}" dt="2020-12-03T21:01:02.356" v="1570" actId="2711"/>
        <pc:sldMkLst>
          <pc:docMk/>
          <pc:sldMk cId="3832950555" sldId="266"/>
        </pc:sldMkLst>
        <pc:spChg chg="mod">
          <ac:chgData name="Rushil Rai" userId="437fdd7d59b1c8fd" providerId="LiveId" clId="{E27B9097-0720-456E-B928-897AC1E0A087}" dt="2020-12-03T21:01:02.356" v="1570" actId="2711"/>
          <ac:spMkLst>
            <pc:docMk/>
            <pc:sldMk cId="3832950555" sldId="266"/>
            <ac:spMk id="2" creationId="{890A1EBD-84DF-4BFB-A226-898735145207}"/>
          </ac:spMkLst>
        </pc:spChg>
        <pc:spChg chg="mod">
          <ac:chgData name="Rushil Rai" userId="437fdd7d59b1c8fd" providerId="LiveId" clId="{E27B9097-0720-456E-B928-897AC1E0A087}" dt="2020-12-03T19:52:59.378" v="309" actId="20577"/>
          <ac:spMkLst>
            <pc:docMk/>
            <pc:sldMk cId="3832950555" sldId="266"/>
            <ac:spMk id="3" creationId="{60ACC020-FA90-4660-87C2-F8B060C2F33D}"/>
          </ac:spMkLst>
        </pc:spChg>
        <pc:spChg chg="mod">
          <ac:chgData name="Rushil Rai" userId="437fdd7d59b1c8fd" providerId="LiveId" clId="{E27B9097-0720-456E-B928-897AC1E0A087}" dt="2020-12-03T19:52:20.075" v="300" actId="20577"/>
          <ac:spMkLst>
            <pc:docMk/>
            <pc:sldMk cId="3832950555" sldId="266"/>
            <ac:spMk id="4" creationId="{D45B96D0-0EA3-4D11-B368-5BFF069B5FE9}"/>
          </ac:spMkLst>
        </pc:spChg>
      </pc:sldChg>
      <pc:sldChg chg="modSp add mod">
        <pc:chgData name="Rushil Rai" userId="437fdd7d59b1c8fd" providerId="LiveId" clId="{E27B9097-0720-456E-B928-897AC1E0A087}" dt="2020-12-03T21:01:08.595" v="1571" actId="2711"/>
        <pc:sldMkLst>
          <pc:docMk/>
          <pc:sldMk cId="2288935756" sldId="267"/>
        </pc:sldMkLst>
        <pc:spChg chg="mod">
          <ac:chgData name="Rushil Rai" userId="437fdd7d59b1c8fd" providerId="LiveId" clId="{E27B9097-0720-456E-B928-897AC1E0A087}" dt="2020-12-03T21:01:08.595" v="1571" actId="2711"/>
          <ac:spMkLst>
            <pc:docMk/>
            <pc:sldMk cId="2288935756" sldId="267"/>
            <ac:spMk id="2" creationId="{890A1EBD-84DF-4BFB-A226-898735145207}"/>
          </ac:spMkLst>
        </pc:spChg>
        <pc:spChg chg="mod">
          <ac:chgData name="Rushil Rai" userId="437fdd7d59b1c8fd" providerId="LiveId" clId="{E27B9097-0720-456E-B928-897AC1E0A087}" dt="2020-12-03T21:00:17.861" v="1566" actId="313"/>
          <ac:spMkLst>
            <pc:docMk/>
            <pc:sldMk cId="2288935756" sldId="267"/>
            <ac:spMk id="3" creationId="{60ACC020-FA90-4660-87C2-F8B060C2F33D}"/>
          </ac:spMkLst>
        </pc:spChg>
        <pc:spChg chg="mod">
          <ac:chgData name="Rushil Rai" userId="437fdd7d59b1c8fd" providerId="LiveId" clId="{E27B9097-0720-456E-B928-897AC1E0A087}" dt="2020-12-03T19:53:27.981" v="318" actId="20577"/>
          <ac:spMkLst>
            <pc:docMk/>
            <pc:sldMk cId="2288935756" sldId="267"/>
            <ac:spMk id="4" creationId="{D45B96D0-0EA3-4D11-B368-5BFF069B5FE9}"/>
          </ac:spMkLst>
        </pc:spChg>
      </pc:sldChg>
      <pc:sldChg chg="modSp add mod">
        <pc:chgData name="Rushil Rai" userId="437fdd7d59b1c8fd" providerId="LiveId" clId="{E27B9097-0720-456E-B928-897AC1E0A087}" dt="2020-12-03T21:01:15.890" v="1572" actId="2711"/>
        <pc:sldMkLst>
          <pc:docMk/>
          <pc:sldMk cId="3064026589" sldId="268"/>
        </pc:sldMkLst>
        <pc:spChg chg="mod">
          <ac:chgData name="Rushil Rai" userId="437fdd7d59b1c8fd" providerId="LiveId" clId="{E27B9097-0720-456E-B928-897AC1E0A087}" dt="2020-12-03T21:01:15.890" v="1572" actId="2711"/>
          <ac:spMkLst>
            <pc:docMk/>
            <pc:sldMk cId="3064026589" sldId="268"/>
            <ac:spMk id="2" creationId="{890A1EBD-84DF-4BFB-A226-898735145207}"/>
          </ac:spMkLst>
        </pc:spChg>
        <pc:spChg chg="mod">
          <ac:chgData name="Rushil Rai" userId="437fdd7d59b1c8fd" providerId="LiveId" clId="{E27B9097-0720-456E-B928-897AC1E0A087}" dt="2020-12-03T19:55:23.714" v="338"/>
          <ac:spMkLst>
            <pc:docMk/>
            <pc:sldMk cId="3064026589" sldId="268"/>
            <ac:spMk id="3" creationId="{60ACC020-FA90-4660-87C2-F8B060C2F33D}"/>
          </ac:spMkLst>
        </pc:spChg>
        <pc:spChg chg="mod">
          <ac:chgData name="Rushil Rai" userId="437fdd7d59b1c8fd" providerId="LiveId" clId="{E27B9097-0720-456E-B928-897AC1E0A087}" dt="2020-12-03T19:54:47.604" v="331" actId="20577"/>
          <ac:spMkLst>
            <pc:docMk/>
            <pc:sldMk cId="3064026589" sldId="268"/>
            <ac:spMk id="4" creationId="{D45B96D0-0EA3-4D11-B368-5BFF069B5FE9}"/>
          </ac:spMkLst>
        </pc:spChg>
      </pc:sldChg>
      <pc:sldChg chg="modSp add mod">
        <pc:chgData name="Rushil Rai" userId="437fdd7d59b1c8fd" providerId="LiveId" clId="{E27B9097-0720-456E-B928-897AC1E0A087}" dt="2020-12-03T21:01:21.243" v="1573" actId="2711"/>
        <pc:sldMkLst>
          <pc:docMk/>
          <pc:sldMk cId="3805241288" sldId="269"/>
        </pc:sldMkLst>
        <pc:spChg chg="mod">
          <ac:chgData name="Rushil Rai" userId="437fdd7d59b1c8fd" providerId="LiveId" clId="{E27B9097-0720-456E-B928-897AC1E0A087}" dt="2020-12-03T21:01:21.243" v="1573" actId="2711"/>
          <ac:spMkLst>
            <pc:docMk/>
            <pc:sldMk cId="3805241288" sldId="269"/>
            <ac:spMk id="2" creationId="{890A1EBD-84DF-4BFB-A226-898735145207}"/>
          </ac:spMkLst>
        </pc:spChg>
        <pc:spChg chg="mod">
          <ac:chgData name="Rushil Rai" userId="437fdd7d59b1c8fd" providerId="LiveId" clId="{E27B9097-0720-456E-B928-897AC1E0A087}" dt="2020-12-03T19:56:29.183" v="362" actId="27636"/>
          <ac:spMkLst>
            <pc:docMk/>
            <pc:sldMk cId="3805241288" sldId="269"/>
            <ac:spMk id="3" creationId="{60ACC020-FA90-4660-87C2-F8B060C2F33D}"/>
          </ac:spMkLst>
        </pc:spChg>
        <pc:spChg chg="mod">
          <ac:chgData name="Rushil Rai" userId="437fdd7d59b1c8fd" providerId="LiveId" clId="{E27B9097-0720-456E-B928-897AC1E0A087}" dt="2020-12-03T19:55:49.107" v="347" actId="20577"/>
          <ac:spMkLst>
            <pc:docMk/>
            <pc:sldMk cId="3805241288" sldId="269"/>
            <ac:spMk id="4" creationId="{D45B96D0-0EA3-4D11-B368-5BFF069B5FE9}"/>
          </ac:spMkLst>
        </pc:spChg>
      </pc:sldChg>
      <pc:sldChg chg="modSp add mod ord">
        <pc:chgData name="Rushil Rai" userId="437fdd7d59b1c8fd" providerId="LiveId" clId="{E27B9097-0720-456E-B928-897AC1E0A087}" dt="2020-12-03T21:01:28.866" v="1574" actId="2711"/>
        <pc:sldMkLst>
          <pc:docMk/>
          <pc:sldMk cId="2399982350" sldId="270"/>
        </pc:sldMkLst>
        <pc:spChg chg="mod">
          <ac:chgData name="Rushil Rai" userId="437fdd7d59b1c8fd" providerId="LiveId" clId="{E27B9097-0720-456E-B928-897AC1E0A087}" dt="2020-12-03T21:01:28.866" v="1574" actId="2711"/>
          <ac:spMkLst>
            <pc:docMk/>
            <pc:sldMk cId="2399982350" sldId="270"/>
            <ac:spMk id="2" creationId="{890A1EBD-84DF-4BFB-A226-898735145207}"/>
          </ac:spMkLst>
        </pc:spChg>
        <pc:spChg chg="mod">
          <ac:chgData name="Rushil Rai" userId="437fdd7d59b1c8fd" providerId="LiveId" clId="{E27B9097-0720-456E-B928-897AC1E0A087}" dt="2020-12-03T19:57:49.285" v="380" actId="1076"/>
          <ac:spMkLst>
            <pc:docMk/>
            <pc:sldMk cId="2399982350" sldId="270"/>
            <ac:spMk id="3" creationId="{60ACC020-FA90-4660-87C2-F8B060C2F33D}"/>
          </ac:spMkLst>
        </pc:spChg>
        <pc:spChg chg="mod">
          <ac:chgData name="Rushil Rai" userId="437fdd7d59b1c8fd" providerId="LiveId" clId="{E27B9097-0720-456E-B928-897AC1E0A087}" dt="2020-12-03T19:56:58.618" v="373" actId="20577"/>
          <ac:spMkLst>
            <pc:docMk/>
            <pc:sldMk cId="2399982350" sldId="270"/>
            <ac:spMk id="4" creationId="{D45B96D0-0EA3-4D11-B368-5BFF069B5FE9}"/>
          </ac:spMkLst>
        </pc:spChg>
      </pc:sldChg>
      <pc:sldChg chg="modSp add mod">
        <pc:chgData name="Rushil Rai" userId="437fdd7d59b1c8fd" providerId="LiveId" clId="{E27B9097-0720-456E-B928-897AC1E0A087}" dt="2020-12-03T21:01:34.742" v="1575" actId="2711"/>
        <pc:sldMkLst>
          <pc:docMk/>
          <pc:sldMk cId="651356112" sldId="271"/>
        </pc:sldMkLst>
        <pc:spChg chg="mod">
          <ac:chgData name="Rushil Rai" userId="437fdd7d59b1c8fd" providerId="LiveId" clId="{E27B9097-0720-456E-B928-897AC1E0A087}" dt="2020-12-03T21:01:34.742" v="1575" actId="2711"/>
          <ac:spMkLst>
            <pc:docMk/>
            <pc:sldMk cId="651356112" sldId="271"/>
            <ac:spMk id="2" creationId="{890A1EBD-84DF-4BFB-A226-898735145207}"/>
          </ac:spMkLst>
        </pc:spChg>
        <pc:spChg chg="mod">
          <ac:chgData name="Rushil Rai" userId="437fdd7d59b1c8fd" providerId="LiveId" clId="{E27B9097-0720-456E-B928-897AC1E0A087}" dt="2020-12-03T19:58:46.360" v="393" actId="27636"/>
          <ac:spMkLst>
            <pc:docMk/>
            <pc:sldMk cId="651356112" sldId="271"/>
            <ac:spMk id="3" creationId="{60ACC020-FA90-4660-87C2-F8B060C2F33D}"/>
          </ac:spMkLst>
        </pc:spChg>
        <pc:spChg chg="mod">
          <ac:chgData name="Rushil Rai" userId="437fdd7d59b1c8fd" providerId="LiveId" clId="{E27B9097-0720-456E-B928-897AC1E0A087}" dt="2020-12-03T19:58:11.242" v="387" actId="20577"/>
          <ac:spMkLst>
            <pc:docMk/>
            <pc:sldMk cId="651356112" sldId="271"/>
            <ac:spMk id="4" creationId="{D45B96D0-0EA3-4D11-B368-5BFF069B5FE9}"/>
          </ac:spMkLst>
        </pc:spChg>
      </pc:sldChg>
      <pc:sldChg chg="modSp add mod">
        <pc:chgData name="Rushil Rai" userId="437fdd7d59b1c8fd" providerId="LiveId" clId="{E27B9097-0720-456E-B928-897AC1E0A087}" dt="2020-12-03T21:01:40.829" v="1576" actId="2711"/>
        <pc:sldMkLst>
          <pc:docMk/>
          <pc:sldMk cId="1244719022" sldId="272"/>
        </pc:sldMkLst>
        <pc:spChg chg="mod">
          <ac:chgData name="Rushil Rai" userId="437fdd7d59b1c8fd" providerId="LiveId" clId="{E27B9097-0720-456E-B928-897AC1E0A087}" dt="2020-12-03T21:01:40.829" v="1576" actId="2711"/>
          <ac:spMkLst>
            <pc:docMk/>
            <pc:sldMk cId="1244719022" sldId="272"/>
            <ac:spMk id="2" creationId="{890A1EBD-84DF-4BFB-A226-898735145207}"/>
          </ac:spMkLst>
        </pc:spChg>
        <pc:spChg chg="mod">
          <ac:chgData name="Rushil Rai" userId="437fdd7d59b1c8fd" providerId="LiveId" clId="{E27B9097-0720-456E-B928-897AC1E0A087}" dt="2020-12-03T19:59:48.044" v="412" actId="20577"/>
          <ac:spMkLst>
            <pc:docMk/>
            <pc:sldMk cId="1244719022" sldId="272"/>
            <ac:spMk id="3" creationId="{60ACC020-FA90-4660-87C2-F8B060C2F33D}"/>
          </ac:spMkLst>
        </pc:spChg>
        <pc:spChg chg="mod">
          <ac:chgData name="Rushil Rai" userId="437fdd7d59b1c8fd" providerId="LiveId" clId="{E27B9097-0720-456E-B928-897AC1E0A087}" dt="2020-12-03T19:59:09.878" v="400" actId="20577"/>
          <ac:spMkLst>
            <pc:docMk/>
            <pc:sldMk cId="1244719022" sldId="272"/>
            <ac:spMk id="4" creationId="{D45B96D0-0EA3-4D11-B368-5BFF069B5FE9}"/>
          </ac:spMkLst>
        </pc:spChg>
      </pc:sldChg>
      <pc:sldChg chg="modSp add mod">
        <pc:chgData name="Rushil Rai" userId="437fdd7d59b1c8fd" providerId="LiveId" clId="{E27B9097-0720-456E-B928-897AC1E0A087}" dt="2020-12-03T21:01:47.375" v="1577" actId="2711"/>
        <pc:sldMkLst>
          <pc:docMk/>
          <pc:sldMk cId="25271572" sldId="273"/>
        </pc:sldMkLst>
        <pc:spChg chg="mod">
          <ac:chgData name="Rushil Rai" userId="437fdd7d59b1c8fd" providerId="LiveId" clId="{E27B9097-0720-456E-B928-897AC1E0A087}" dt="2020-12-03T21:01:47.375" v="1577" actId="2711"/>
          <ac:spMkLst>
            <pc:docMk/>
            <pc:sldMk cId="25271572" sldId="273"/>
            <ac:spMk id="2" creationId="{890A1EBD-84DF-4BFB-A226-898735145207}"/>
          </ac:spMkLst>
        </pc:spChg>
        <pc:spChg chg="mod">
          <ac:chgData name="Rushil Rai" userId="437fdd7d59b1c8fd" providerId="LiveId" clId="{E27B9097-0720-456E-B928-897AC1E0A087}" dt="2020-12-03T20:01:22.810" v="431" actId="27636"/>
          <ac:spMkLst>
            <pc:docMk/>
            <pc:sldMk cId="25271572" sldId="273"/>
            <ac:spMk id="3" creationId="{60ACC020-FA90-4660-87C2-F8B060C2F33D}"/>
          </ac:spMkLst>
        </pc:spChg>
        <pc:spChg chg="mod">
          <ac:chgData name="Rushil Rai" userId="437fdd7d59b1c8fd" providerId="LiveId" clId="{E27B9097-0720-456E-B928-897AC1E0A087}" dt="2020-12-03T20:00:16.956" v="423" actId="20577"/>
          <ac:spMkLst>
            <pc:docMk/>
            <pc:sldMk cId="25271572" sldId="273"/>
            <ac:spMk id="4" creationId="{D45B96D0-0EA3-4D11-B368-5BFF069B5FE9}"/>
          </ac:spMkLst>
        </pc:spChg>
      </pc:sldChg>
      <pc:sldChg chg="addSp delSp modSp add mod">
        <pc:chgData name="Rushil Rai" userId="437fdd7d59b1c8fd" providerId="LiveId" clId="{E27B9097-0720-456E-B928-897AC1E0A087}" dt="2020-12-03T20:13:21.351" v="522"/>
        <pc:sldMkLst>
          <pc:docMk/>
          <pc:sldMk cId="4161282928" sldId="274"/>
        </pc:sldMkLst>
        <pc:spChg chg="mod">
          <ac:chgData name="Rushil Rai" userId="437fdd7d59b1c8fd" providerId="LiveId" clId="{E27B9097-0720-456E-B928-897AC1E0A087}" dt="2020-12-03T20:03:17.063" v="447" actId="20577"/>
          <ac:spMkLst>
            <pc:docMk/>
            <pc:sldMk cId="4161282928" sldId="274"/>
            <ac:spMk id="2" creationId="{78FD68DA-43BA-4508-8DE2-BA9BB7B2FA5B}"/>
          </ac:spMkLst>
        </pc:spChg>
        <pc:picChg chg="add mod ord modCrop">
          <ac:chgData name="Rushil Rai" userId="437fdd7d59b1c8fd" providerId="LiveId" clId="{E27B9097-0720-456E-B928-897AC1E0A087}" dt="2020-12-03T20:04:37.875" v="452" actId="167"/>
          <ac:picMkLst>
            <pc:docMk/>
            <pc:sldMk cId="4161282928" sldId="274"/>
            <ac:picMk id="4" creationId="{02D2C338-F02B-47E8-9F2E-2EF33CC756DE}"/>
          </ac:picMkLst>
        </pc:picChg>
        <pc:picChg chg="del">
          <ac:chgData name="Rushil Rai" userId="437fdd7d59b1c8fd" providerId="LiveId" clId="{E27B9097-0720-456E-B928-897AC1E0A087}" dt="2020-12-03T20:04:39.251" v="453" actId="478"/>
          <ac:picMkLst>
            <pc:docMk/>
            <pc:sldMk cId="4161282928" sldId="274"/>
            <ac:picMk id="8" creationId="{D611412D-37C7-4D66-AD8F-EE1C9A7BDD91}"/>
          </ac:picMkLst>
        </pc:picChg>
        <pc:picChg chg="add del">
          <ac:chgData name="Rushil Rai" userId="437fdd7d59b1c8fd" providerId="LiveId" clId="{E27B9097-0720-456E-B928-897AC1E0A087}" dt="2020-12-03T20:13:21.351" v="522"/>
          <ac:picMkLst>
            <pc:docMk/>
            <pc:sldMk cId="4161282928" sldId="274"/>
            <ac:picMk id="3074" creationId="{43CACC90-50C6-428C-A752-62947626884A}"/>
          </ac:picMkLst>
        </pc:picChg>
      </pc:sldChg>
      <pc:sldChg chg="addSp delSp modSp add mod ord">
        <pc:chgData name="Rushil Rai" userId="437fdd7d59b1c8fd" providerId="LiveId" clId="{E27B9097-0720-456E-B928-897AC1E0A087}" dt="2020-12-03T21:01:58.391" v="1578" actId="2711"/>
        <pc:sldMkLst>
          <pc:docMk/>
          <pc:sldMk cId="4010843548" sldId="275"/>
        </pc:sldMkLst>
        <pc:spChg chg="mod">
          <ac:chgData name="Rushil Rai" userId="437fdd7d59b1c8fd" providerId="LiveId" clId="{E27B9097-0720-456E-B928-897AC1E0A087}" dt="2020-12-03T21:01:58.391" v="1578" actId="2711"/>
          <ac:spMkLst>
            <pc:docMk/>
            <pc:sldMk cId="4010843548" sldId="275"/>
            <ac:spMk id="2" creationId="{890A1EBD-84DF-4BFB-A226-898735145207}"/>
          </ac:spMkLst>
        </pc:spChg>
        <pc:spChg chg="del mod">
          <ac:chgData name="Rushil Rai" userId="437fdd7d59b1c8fd" providerId="LiveId" clId="{E27B9097-0720-456E-B928-897AC1E0A087}" dt="2020-12-03T20:06:34.908" v="476" actId="478"/>
          <ac:spMkLst>
            <pc:docMk/>
            <pc:sldMk cId="4010843548" sldId="275"/>
            <ac:spMk id="3" creationId="{60ACC020-FA90-4660-87C2-F8B060C2F33D}"/>
          </ac:spMkLst>
        </pc:spChg>
        <pc:spChg chg="mod">
          <ac:chgData name="Rushil Rai" userId="437fdd7d59b1c8fd" providerId="LiveId" clId="{E27B9097-0720-456E-B928-897AC1E0A087}" dt="2020-12-03T20:07:17.084" v="485" actId="1076"/>
          <ac:spMkLst>
            <pc:docMk/>
            <pc:sldMk cId="4010843548" sldId="275"/>
            <ac:spMk id="4" creationId="{D45B96D0-0EA3-4D11-B368-5BFF069B5FE9}"/>
          </ac:spMkLst>
        </pc:spChg>
        <pc:picChg chg="add mod">
          <ac:chgData name="Rushil Rai" userId="437fdd7d59b1c8fd" providerId="LiveId" clId="{E27B9097-0720-456E-B928-897AC1E0A087}" dt="2020-12-03T20:06:45.562" v="481" actId="1076"/>
          <ac:picMkLst>
            <pc:docMk/>
            <pc:sldMk cId="4010843548" sldId="275"/>
            <ac:picMk id="1026" creationId="{D5A6AC97-05C6-425B-85DE-6246561D75DA}"/>
          </ac:picMkLst>
        </pc:picChg>
      </pc:sldChg>
      <pc:sldChg chg="addSp delSp modSp add mod">
        <pc:chgData name="Rushil Rai" userId="437fdd7d59b1c8fd" providerId="LiveId" clId="{E27B9097-0720-456E-B928-897AC1E0A087}" dt="2020-12-03T21:02:05.415" v="1580" actId="120"/>
        <pc:sldMkLst>
          <pc:docMk/>
          <pc:sldMk cId="1049093866" sldId="276"/>
        </pc:sldMkLst>
        <pc:spChg chg="mod">
          <ac:chgData name="Rushil Rai" userId="437fdd7d59b1c8fd" providerId="LiveId" clId="{E27B9097-0720-456E-B928-897AC1E0A087}" dt="2020-12-03T21:02:05.415" v="1580" actId="120"/>
          <ac:spMkLst>
            <pc:docMk/>
            <pc:sldMk cId="1049093866" sldId="276"/>
            <ac:spMk id="2" creationId="{890A1EBD-84DF-4BFB-A226-898735145207}"/>
          </ac:spMkLst>
        </pc:spChg>
        <pc:spChg chg="del mod">
          <ac:chgData name="Rushil Rai" userId="437fdd7d59b1c8fd" providerId="LiveId" clId="{E27B9097-0720-456E-B928-897AC1E0A087}" dt="2020-12-03T20:08:00.235" v="508" actId="478"/>
          <ac:spMkLst>
            <pc:docMk/>
            <pc:sldMk cId="1049093866" sldId="276"/>
            <ac:spMk id="4" creationId="{D45B96D0-0EA3-4D11-B368-5BFF069B5FE9}"/>
          </ac:spMkLst>
        </pc:spChg>
        <pc:picChg chg="del">
          <ac:chgData name="Rushil Rai" userId="437fdd7d59b1c8fd" providerId="LiveId" clId="{E27B9097-0720-456E-B928-897AC1E0A087}" dt="2020-12-03T20:08:17.161" v="513" actId="478"/>
          <ac:picMkLst>
            <pc:docMk/>
            <pc:sldMk cId="1049093866" sldId="276"/>
            <ac:picMk id="1026" creationId="{D5A6AC97-05C6-425B-85DE-6246561D75DA}"/>
          </ac:picMkLst>
        </pc:picChg>
        <pc:picChg chg="add mod">
          <ac:chgData name="Rushil Rai" userId="437fdd7d59b1c8fd" providerId="LiveId" clId="{E27B9097-0720-456E-B928-897AC1E0A087}" dt="2020-12-03T20:08:35.200" v="520" actId="14100"/>
          <ac:picMkLst>
            <pc:docMk/>
            <pc:sldMk cId="1049093866" sldId="276"/>
            <ac:picMk id="2050" creationId="{03D68344-A123-46E0-8BE0-3BBAF05E9499}"/>
          </ac:picMkLst>
        </pc:picChg>
      </pc:sldChg>
      <pc:sldChg chg="addSp delSp modSp add mod ord">
        <pc:chgData name="Rushil Rai" userId="437fdd7d59b1c8fd" providerId="LiveId" clId="{E27B9097-0720-456E-B928-897AC1E0A087}" dt="2020-12-03T20:17:23.584" v="558" actId="478"/>
        <pc:sldMkLst>
          <pc:docMk/>
          <pc:sldMk cId="2054072490" sldId="277"/>
        </pc:sldMkLst>
        <pc:spChg chg="mod">
          <ac:chgData name="Rushil Rai" userId="437fdd7d59b1c8fd" providerId="LiveId" clId="{E27B9097-0720-456E-B928-897AC1E0A087}" dt="2020-12-03T20:13:47.833" v="550" actId="20577"/>
          <ac:spMkLst>
            <pc:docMk/>
            <pc:sldMk cId="2054072490" sldId="277"/>
            <ac:spMk id="2" creationId="{78FD68DA-43BA-4508-8DE2-BA9BB7B2FA5B}"/>
          </ac:spMkLst>
        </pc:spChg>
        <pc:picChg chg="del">
          <ac:chgData name="Rushil Rai" userId="437fdd7d59b1c8fd" providerId="LiveId" clId="{E27B9097-0720-456E-B928-897AC1E0A087}" dt="2020-12-03T20:17:23.584" v="558" actId="478"/>
          <ac:picMkLst>
            <pc:docMk/>
            <pc:sldMk cId="2054072490" sldId="277"/>
            <ac:picMk id="4" creationId="{02D2C338-F02B-47E8-9F2E-2EF33CC756DE}"/>
          </ac:picMkLst>
        </pc:picChg>
        <pc:picChg chg="add mod ord modCrop">
          <ac:chgData name="Rushil Rai" userId="437fdd7d59b1c8fd" providerId="LiveId" clId="{E27B9097-0720-456E-B928-897AC1E0A087}" dt="2020-12-03T20:17:21.758" v="557" actId="167"/>
          <ac:picMkLst>
            <pc:docMk/>
            <pc:sldMk cId="2054072490" sldId="277"/>
            <ac:picMk id="5" creationId="{47727F1B-391D-4F60-A710-AC012A77A210}"/>
          </ac:picMkLst>
        </pc:picChg>
      </pc:sldChg>
      <pc:sldChg chg="addSp delSp modSp add mod ord">
        <pc:chgData name="Rushil Rai" userId="437fdd7d59b1c8fd" providerId="LiveId" clId="{E27B9097-0720-456E-B928-897AC1E0A087}" dt="2020-12-03T21:02:15.377" v="1582" actId="120"/>
        <pc:sldMkLst>
          <pc:docMk/>
          <pc:sldMk cId="1650118499" sldId="278"/>
        </pc:sldMkLst>
        <pc:spChg chg="mod">
          <ac:chgData name="Rushil Rai" userId="437fdd7d59b1c8fd" providerId="LiveId" clId="{E27B9097-0720-456E-B928-897AC1E0A087}" dt="2020-12-03T21:02:15.377" v="1582" actId="120"/>
          <ac:spMkLst>
            <pc:docMk/>
            <pc:sldMk cId="1650118499" sldId="278"/>
            <ac:spMk id="2" creationId="{890A1EBD-84DF-4BFB-A226-898735145207}"/>
          </ac:spMkLst>
        </pc:spChg>
        <pc:spChg chg="mod">
          <ac:chgData name="Rushil Rai" userId="437fdd7d59b1c8fd" providerId="LiveId" clId="{E27B9097-0720-456E-B928-897AC1E0A087}" dt="2020-12-03T20:20:14.182" v="736" actId="1076"/>
          <ac:spMkLst>
            <pc:docMk/>
            <pc:sldMk cId="1650118499" sldId="278"/>
            <ac:spMk id="3" creationId="{60ACC020-FA90-4660-87C2-F8B060C2F33D}"/>
          </ac:spMkLst>
        </pc:spChg>
        <pc:spChg chg="del">
          <ac:chgData name="Rushil Rai" userId="437fdd7d59b1c8fd" providerId="LiveId" clId="{E27B9097-0720-456E-B928-897AC1E0A087}" dt="2020-12-03T20:18:12.495" v="579" actId="478"/>
          <ac:spMkLst>
            <pc:docMk/>
            <pc:sldMk cId="1650118499" sldId="278"/>
            <ac:spMk id="4" creationId="{D45B96D0-0EA3-4D11-B368-5BFF069B5FE9}"/>
          </ac:spMkLst>
        </pc:spChg>
        <pc:spChg chg="add del mod">
          <ac:chgData name="Rushil Rai" userId="437fdd7d59b1c8fd" providerId="LiveId" clId="{E27B9097-0720-456E-B928-897AC1E0A087}" dt="2020-12-03T20:18:14.847" v="580" actId="478"/>
          <ac:spMkLst>
            <pc:docMk/>
            <pc:sldMk cId="1650118499" sldId="278"/>
            <ac:spMk id="6" creationId="{1EE356D7-7C46-4E76-A3A7-4015C052DA37}"/>
          </ac:spMkLst>
        </pc:spChg>
      </pc:sldChg>
      <pc:sldChg chg="addSp delSp modSp add mod">
        <pc:chgData name="Rushil Rai" userId="437fdd7d59b1c8fd" providerId="LiveId" clId="{E27B9097-0720-456E-B928-897AC1E0A087}" dt="2020-12-03T21:02:25.503" v="1584" actId="120"/>
        <pc:sldMkLst>
          <pc:docMk/>
          <pc:sldMk cId="1674325244" sldId="279"/>
        </pc:sldMkLst>
        <pc:spChg chg="mod">
          <ac:chgData name="Rushil Rai" userId="437fdd7d59b1c8fd" providerId="LiveId" clId="{E27B9097-0720-456E-B928-897AC1E0A087}" dt="2020-12-03T21:02:25.503" v="1584" actId="120"/>
          <ac:spMkLst>
            <pc:docMk/>
            <pc:sldMk cId="1674325244" sldId="279"/>
            <ac:spMk id="2" creationId="{890A1EBD-84DF-4BFB-A226-898735145207}"/>
          </ac:spMkLst>
        </pc:spChg>
        <pc:spChg chg="del mod">
          <ac:chgData name="Rushil Rai" userId="437fdd7d59b1c8fd" providerId="LiveId" clId="{E27B9097-0720-456E-B928-897AC1E0A087}" dt="2020-12-03T20:27:51.133" v="759" actId="478"/>
          <ac:spMkLst>
            <pc:docMk/>
            <pc:sldMk cId="1674325244" sldId="279"/>
            <ac:spMk id="3" creationId="{60ACC020-FA90-4660-87C2-F8B060C2F33D}"/>
          </ac:spMkLst>
        </pc:spChg>
        <pc:spChg chg="add mod">
          <ac:chgData name="Rushil Rai" userId="437fdd7d59b1c8fd" providerId="LiveId" clId="{E27B9097-0720-456E-B928-897AC1E0A087}" dt="2020-12-03T20:29:50.966" v="826" actId="1036"/>
          <ac:spMkLst>
            <pc:docMk/>
            <pc:sldMk cId="1674325244" sldId="279"/>
            <ac:spMk id="4" creationId="{38D86DF8-4399-4A43-8FDB-00382727E734}"/>
          </ac:spMkLst>
        </pc:spChg>
        <pc:spChg chg="add mod">
          <ac:chgData name="Rushil Rai" userId="437fdd7d59b1c8fd" providerId="LiveId" clId="{E27B9097-0720-456E-B928-897AC1E0A087}" dt="2020-12-03T20:29:55.513" v="838" actId="1035"/>
          <ac:spMkLst>
            <pc:docMk/>
            <pc:sldMk cId="1674325244" sldId="279"/>
            <ac:spMk id="7" creationId="{2F708702-B12D-4DE2-AEDA-1C44A4484A92}"/>
          </ac:spMkLst>
        </pc:spChg>
        <pc:spChg chg="add mod">
          <ac:chgData name="Rushil Rai" userId="437fdd7d59b1c8fd" providerId="LiveId" clId="{E27B9097-0720-456E-B928-897AC1E0A087}" dt="2020-12-03T20:30:13.556" v="859" actId="20577"/>
          <ac:spMkLst>
            <pc:docMk/>
            <pc:sldMk cId="1674325244" sldId="279"/>
            <ac:spMk id="9" creationId="{F4741BB6-E38C-4C04-A192-F666489ADA24}"/>
          </ac:spMkLst>
        </pc:spChg>
        <pc:spChg chg="add mod">
          <ac:chgData name="Rushil Rai" userId="437fdd7d59b1c8fd" providerId="LiveId" clId="{E27B9097-0720-456E-B928-897AC1E0A087}" dt="2020-12-03T20:30:58.241" v="881" actId="20577"/>
          <ac:spMkLst>
            <pc:docMk/>
            <pc:sldMk cId="1674325244" sldId="279"/>
            <ac:spMk id="11" creationId="{EAF66AB2-5316-4692-A465-54C22FDD2FD7}"/>
          </ac:spMkLst>
        </pc:spChg>
        <pc:picChg chg="add mod">
          <ac:chgData name="Rushil Rai" userId="437fdd7d59b1c8fd" providerId="LiveId" clId="{E27B9097-0720-456E-B928-897AC1E0A087}" dt="2020-12-03T20:28:34.166" v="782" actId="14100"/>
          <ac:picMkLst>
            <pc:docMk/>
            <pc:sldMk cId="1674325244" sldId="279"/>
            <ac:picMk id="4098" creationId="{1F1713D4-C730-461B-9308-BD97BBA5BE33}"/>
          </ac:picMkLst>
        </pc:picChg>
        <pc:picChg chg="add mod">
          <ac:chgData name="Rushil Rai" userId="437fdd7d59b1c8fd" providerId="LiveId" clId="{E27B9097-0720-456E-B928-897AC1E0A087}" dt="2020-12-03T20:28:52.357" v="786" actId="14100"/>
          <ac:picMkLst>
            <pc:docMk/>
            <pc:sldMk cId="1674325244" sldId="279"/>
            <ac:picMk id="4100" creationId="{3C8509B7-502F-4A83-99C8-CDB1AD9A6829}"/>
          </ac:picMkLst>
        </pc:picChg>
        <pc:picChg chg="add mod">
          <ac:chgData name="Rushil Rai" userId="437fdd7d59b1c8fd" providerId="LiveId" clId="{E27B9097-0720-456E-B928-897AC1E0A087}" dt="2020-12-03T20:29:59.430" v="849" actId="1035"/>
          <ac:picMkLst>
            <pc:docMk/>
            <pc:sldMk cId="1674325244" sldId="279"/>
            <ac:picMk id="4102" creationId="{813E23B8-BDB5-43E0-841B-D70A4FAAD67F}"/>
          </ac:picMkLst>
        </pc:picChg>
        <pc:picChg chg="add mod">
          <ac:chgData name="Rushil Rai" userId="437fdd7d59b1c8fd" providerId="LiveId" clId="{E27B9097-0720-456E-B928-897AC1E0A087}" dt="2020-12-03T20:30:37.002" v="863" actId="14100"/>
          <ac:picMkLst>
            <pc:docMk/>
            <pc:sldMk cId="1674325244" sldId="279"/>
            <ac:picMk id="4104" creationId="{564268EB-B4F8-4E80-81D5-C387F686064C}"/>
          </ac:picMkLst>
        </pc:picChg>
        <pc:picChg chg="add del mod">
          <ac:chgData name="Rushil Rai" userId="437fdd7d59b1c8fd" providerId="LiveId" clId="{E27B9097-0720-456E-B928-897AC1E0A087}" dt="2020-12-03T20:36:23.768" v="997"/>
          <ac:picMkLst>
            <pc:docMk/>
            <pc:sldMk cId="1674325244" sldId="279"/>
            <ac:picMk id="4106" creationId="{476A3AC0-DA89-4C4D-AC09-9543026572C2}"/>
          </ac:picMkLst>
        </pc:picChg>
      </pc:sldChg>
      <pc:sldChg chg="addSp delSp modSp add mod">
        <pc:chgData name="Rushil Rai" userId="437fdd7d59b1c8fd" providerId="LiveId" clId="{E27B9097-0720-456E-B928-897AC1E0A087}" dt="2020-12-03T21:02:32.276" v="1585" actId="2711"/>
        <pc:sldMkLst>
          <pc:docMk/>
          <pc:sldMk cId="1089454073" sldId="280"/>
        </pc:sldMkLst>
        <pc:spChg chg="mod">
          <ac:chgData name="Rushil Rai" userId="437fdd7d59b1c8fd" providerId="LiveId" clId="{E27B9097-0720-456E-B928-897AC1E0A087}" dt="2020-12-03T21:02:32.276" v="1585" actId="2711"/>
          <ac:spMkLst>
            <pc:docMk/>
            <pc:sldMk cId="1089454073" sldId="280"/>
            <ac:spMk id="2" creationId="{890A1EBD-84DF-4BFB-A226-898735145207}"/>
          </ac:spMkLst>
        </pc:spChg>
        <pc:spChg chg="del mod">
          <ac:chgData name="Rushil Rai" userId="437fdd7d59b1c8fd" providerId="LiveId" clId="{E27B9097-0720-456E-B928-897AC1E0A087}" dt="2020-12-03T20:34:29.850" v="982" actId="478"/>
          <ac:spMkLst>
            <pc:docMk/>
            <pc:sldMk cId="1089454073" sldId="280"/>
            <ac:spMk id="4" creationId="{38D86DF8-4399-4A43-8FDB-00382727E734}"/>
          </ac:spMkLst>
        </pc:spChg>
        <pc:spChg chg="add del mod">
          <ac:chgData name="Rushil Rai" userId="437fdd7d59b1c8fd" providerId="LiveId" clId="{E27B9097-0720-456E-B928-897AC1E0A087}" dt="2020-12-03T20:31:57.280" v="933" actId="478"/>
          <ac:spMkLst>
            <pc:docMk/>
            <pc:sldMk cId="1089454073" sldId="280"/>
            <ac:spMk id="7" creationId="{2F708702-B12D-4DE2-AEDA-1C44A4484A92}"/>
          </ac:spMkLst>
        </pc:spChg>
        <pc:spChg chg="del">
          <ac:chgData name="Rushil Rai" userId="437fdd7d59b1c8fd" providerId="LiveId" clId="{E27B9097-0720-456E-B928-897AC1E0A087}" dt="2020-12-03T20:32:01.676" v="935" actId="478"/>
          <ac:spMkLst>
            <pc:docMk/>
            <pc:sldMk cId="1089454073" sldId="280"/>
            <ac:spMk id="9" creationId="{F4741BB6-E38C-4C04-A192-F666489ADA24}"/>
          </ac:spMkLst>
        </pc:spChg>
        <pc:spChg chg="del">
          <ac:chgData name="Rushil Rai" userId="437fdd7d59b1c8fd" providerId="LiveId" clId="{E27B9097-0720-456E-B928-897AC1E0A087}" dt="2020-12-03T20:31:58.961" v="934" actId="478"/>
          <ac:spMkLst>
            <pc:docMk/>
            <pc:sldMk cId="1089454073" sldId="280"/>
            <ac:spMk id="11" creationId="{EAF66AB2-5316-4692-A465-54C22FDD2FD7}"/>
          </ac:spMkLst>
        </pc:spChg>
        <pc:spChg chg="add mod">
          <ac:chgData name="Rushil Rai" userId="437fdd7d59b1c8fd" providerId="LiveId" clId="{E27B9097-0720-456E-B928-897AC1E0A087}" dt="2020-12-03T20:34:56.863" v="987" actId="120"/>
          <ac:spMkLst>
            <pc:docMk/>
            <pc:sldMk cId="1089454073" sldId="280"/>
            <ac:spMk id="14" creationId="{06DF5712-86C1-4A3A-BF8F-06A628E34177}"/>
          </ac:spMkLst>
        </pc:spChg>
        <pc:picChg chg="del">
          <ac:chgData name="Rushil Rai" userId="437fdd7d59b1c8fd" providerId="LiveId" clId="{E27B9097-0720-456E-B928-897AC1E0A087}" dt="2020-12-03T20:31:39.389" v="925" actId="478"/>
          <ac:picMkLst>
            <pc:docMk/>
            <pc:sldMk cId="1089454073" sldId="280"/>
            <ac:picMk id="4098" creationId="{1F1713D4-C730-461B-9308-BD97BBA5BE33}"/>
          </ac:picMkLst>
        </pc:picChg>
        <pc:picChg chg="del">
          <ac:chgData name="Rushil Rai" userId="437fdd7d59b1c8fd" providerId="LiveId" clId="{E27B9097-0720-456E-B928-897AC1E0A087}" dt="2020-12-03T20:31:40.892" v="926" actId="478"/>
          <ac:picMkLst>
            <pc:docMk/>
            <pc:sldMk cId="1089454073" sldId="280"/>
            <ac:picMk id="4100" creationId="{3C8509B7-502F-4A83-99C8-CDB1AD9A6829}"/>
          </ac:picMkLst>
        </pc:picChg>
        <pc:picChg chg="del">
          <ac:chgData name="Rushil Rai" userId="437fdd7d59b1c8fd" providerId="LiveId" clId="{E27B9097-0720-456E-B928-897AC1E0A087}" dt="2020-12-03T20:31:47.559" v="928" actId="478"/>
          <ac:picMkLst>
            <pc:docMk/>
            <pc:sldMk cId="1089454073" sldId="280"/>
            <ac:picMk id="4102" creationId="{813E23B8-BDB5-43E0-841B-D70A4FAAD67F}"/>
          </ac:picMkLst>
        </pc:picChg>
        <pc:picChg chg="del">
          <ac:chgData name="Rushil Rai" userId="437fdd7d59b1c8fd" providerId="LiveId" clId="{E27B9097-0720-456E-B928-897AC1E0A087}" dt="2020-12-03T20:31:48.916" v="929" actId="478"/>
          <ac:picMkLst>
            <pc:docMk/>
            <pc:sldMk cId="1089454073" sldId="280"/>
            <ac:picMk id="4104" creationId="{564268EB-B4F8-4E80-81D5-C387F686064C}"/>
          </ac:picMkLst>
        </pc:picChg>
        <pc:picChg chg="add mod">
          <ac:chgData name="Rushil Rai" userId="437fdd7d59b1c8fd" providerId="LiveId" clId="{E27B9097-0720-456E-B928-897AC1E0A087}" dt="2020-12-03T20:33:55.405" v="961" actId="1076"/>
          <ac:picMkLst>
            <pc:docMk/>
            <pc:sldMk cId="1089454073" sldId="280"/>
            <ac:picMk id="6146" creationId="{4FF57570-61F9-4DAB-BBB9-489586B4997E}"/>
          </ac:picMkLst>
        </pc:picChg>
        <pc:picChg chg="add mod">
          <ac:chgData name="Rushil Rai" userId="437fdd7d59b1c8fd" providerId="LiveId" clId="{E27B9097-0720-456E-B928-897AC1E0A087}" dt="2020-12-03T20:33:53.209" v="960" actId="1076"/>
          <ac:picMkLst>
            <pc:docMk/>
            <pc:sldMk cId="1089454073" sldId="280"/>
            <ac:picMk id="6148" creationId="{3E4D1C74-AC02-4CEA-8865-64EFB9837D87}"/>
          </ac:picMkLst>
        </pc:picChg>
        <pc:picChg chg="add mod">
          <ac:chgData name="Rushil Rai" userId="437fdd7d59b1c8fd" providerId="LiveId" clId="{E27B9097-0720-456E-B928-897AC1E0A087}" dt="2020-12-03T20:33:37.112" v="954" actId="1076"/>
          <ac:picMkLst>
            <pc:docMk/>
            <pc:sldMk cId="1089454073" sldId="280"/>
            <ac:picMk id="6150" creationId="{29AFA81C-31B0-4407-80A2-C1ED3180E3EC}"/>
          </ac:picMkLst>
        </pc:picChg>
      </pc:sldChg>
      <pc:sldChg chg="addSp delSp modSp add mod">
        <pc:chgData name="Rushil Rai" userId="437fdd7d59b1c8fd" providerId="LiveId" clId="{E27B9097-0720-456E-B928-897AC1E0A087}" dt="2020-12-03T21:02:40.590" v="1586" actId="2711"/>
        <pc:sldMkLst>
          <pc:docMk/>
          <pc:sldMk cId="3917844446" sldId="281"/>
        </pc:sldMkLst>
        <pc:spChg chg="mod">
          <ac:chgData name="Rushil Rai" userId="437fdd7d59b1c8fd" providerId="LiveId" clId="{E27B9097-0720-456E-B928-897AC1E0A087}" dt="2020-12-03T21:02:40.590" v="1586" actId="2711"/>
          <ac:spMkLst>
            <pc:docMk/>
            <pc:sldMk cId="3917844446" sldId="281"/>
            <ac:spMk id="2" creationId="{890A1EBD-84DF-4BFB-A226-898735145207}"/>
          </ac:spMkLst>
        </pc:spChg>
        <pc:spChg chg="add del mod">
          <ac:chgData name="Rushil Rai" userId="437fdd7d59b1c8fd" providerId="LiveId" clId="{E27B9097-0720-456E-B928-897AC1E0A087}" dt="2020-12-03T20:37:15.273" v="1051" actId="478"/>
          <ac:spMkLst>
            <pc:docMk/>
            <pc:sldMk cId="3917844446" sldId="281"/>
            <ac:spMk id="4" creationId="{CE20349C-C16D-4068-AA09-A99874051A86}"/>
          </ac:spMkLst>
        </pc:spChg>
        <pc:spChg chg="add mod">
          <ac:chgData name="Rushil Rai" userId="437fdd7d59b1c8fd" providerId="LiveId" clId="{E27B9097-0720-456E-B928-897AC1E0A087}" dt="2020-12-03T20:38:13.229" v="1070"/>
          <ac:spMkLst>
            <pc:docMk/>
            <pc:sldMk cId="3917844446" sldId="281"/>
            <ac:spMk id="5" creationId="{EB39F64A-E748-43B3-A1BC-B89987E51874}"/>
          </ac:spMkLst>
        </pc:spChg>
        <pc:spChg chg="del">
          <ac:chgData name="Rushil Rai" userId="437fdd7d59b1c8fd" providerId="LiveId" clId="{E27B9097-0720-456E-B928-897AC1E0A087}" dt="2020-12-03T20:37:11.275" v="1050" actId="478"/>
          <ac:spMkLst>
            <pc:docMk/>
            <pc:sldMk cId="3917844446" sldId="281"/>
            <ac:spMk id="14" creationId="{06DF5712-86C1-4A3A-BF8F-06A628E34177}"/>
          </ac:spMkLst>
        </pc:spChg>
        <pc:picChg chg="del mod">
          <ac:chgData name="Rushil Rai" userId="437fdd7d59b1c8fd" providerId="LiveId" clId="{E27B9097-0720-456E-B928-897AC1E0A087}" dt="2020-12-03T20:37:27.055" v="1057" actId="478"/>
          <ac:picMkLst>
            <pc:docMk/>
            <pc:sldMk cId="3917844446" sldId="281"/>
            <ac:picMk id="6146" creationId="{4FF57570-61F9-4DAB-BBB9-489586B4997E}"/>
          </ac:picMkLst>
        </pc:picChg>
        <pc:picChg chg="del">
          <ac:chgData name="Rushil Rai" userId="437fdd7d59b1c8fd" providerId="LiveId" clId="{E27B9097-0720-456E-B928-897AC1E0A087}" dt="2020-12-03T20:37:28.618" v="1058" actId="478"/>
          <ac:picMkLst>
            <pc:docMk/>
            <pc:sldMk cId="3917844446" sldId="281"/>
            <ac:picMk id="6148" creationId="{3E4D1C74-AC02-4CEA-8865-64EFB9837D87}"/>
          </ac:picMkLst>
        </pc:picChg>
        <pc:picChg chg="del">
          <ac:chgData name="Rushil Rai" userId="437fdd7d59b1c8fd" providerId="LiveId" clId="{E27B9097-0720-456E-B928-897AC1E0A087}" dt="2020-12-03T20:37:25.670" v="1055" actId="478"/>
          <ac:picMkLst>
            <pc:docMk/>
            <pc:sldMk cId="3917844446" sldId="281"/>
            <ac:picMk id="6150" creationId="{29AFA81C-31B0-4407-80A2-C1ED3180E3EC}"/>
          </ac:picMkLst>
        </pc:picChg>
        <pc:picChg chg="add mod">
          <ac:chgData name="Rushil Rai" userId="437fdd7d59b1c8fd" providerId="LiveId" clId="{E27B9097-0720-456E-B928-897AC1E0A087}" dt="2020-12-03T20:38:06.086" v="1068" actId="1076"/>
          <ac:picMkLst>
            <pc:docMk/>
            <pc:sldMk cId="3917844446" sldId="281"/>
            <ac:picMk id="7170" creationId="{34D84DF8-7155-4525-9434-C93339ED31EC}"/>
          </ac:picMkLst>
        </pc:picChg>
      </pc:sldChg>
      <pc:sldChg chg="addSp delSp modSp add mod">
        <pc:chgData name="Rushil Rai" userId="437fdd7d59b1c8fd" providerId="LiveId" clId="{E27B9097-0720-456E-B928-897AC1E0A087}" dt="2020-12-03T21:02:49.461" v="1587" actId="2711"/>
        <pc:sldMkLst>
          <pc:docMk/>
          <pc:sldMk cId="4172745386" sldId="282"/>
        </pc:sldMkLst>
        <pc:spChg chg="mod">
          <ac:chgData name="Rushil Rai" userId="437fdd7d59b1c8fd" providerId="LiveId" clId="{E27B9097-0720-456E-B928-897AC1E0A087}" dt="2020-12-03T21:02:49.461" v="1587" actId="2711"/>
          <ac:spMkLst>
            <pc:docMk/>
            <pc:sldMk cId="4172745386" sldId="282"/>
            <ac:spMk id="2" creationId="{890A1EBD-84DF-4BFB-A226-898735145207}"/>
          </ac:spMkLst>
        </pc:spChg>
        <pc:spChg chg="mod">
          <ac:chgData name="Rushil Rai" userId="437fdd7d59b1c8fd" providerId="LiveId" clId="{E27B9097-0720-456E-B928-897AC1E0A087}" dt="2020-12-03T20:40:56.820" v="1163" actId="1076"/>
          <ac:spMkLst>
            <pc:docMk/>
            <pc:sldMk cId="4172745386" sldId="282"/>
            <ac:spMk id="5" creationId="{EB39F64A-E748-43B3-A1BC-B89987E51874}"/>
          </ac:spMkLst>
        </pc:spChg>
        <pc:spChg chg="add mod">
          <ac:chgData name="Rushil Rai" userId="437fdd7d59b1c8fd" providerId="LiveId" clId="{E27B9097-0720-456E-B928-897AC1E0A087}" dt="2020-12-03T20:40:17.077" v="1156" actId="20577"/>
          <ac:spMkLst>
            <pc:docMk/>
            <pc:sldMk cId="4172745386" sldId="282"/>
            <ac:spMk id="6" creationId="{6E74B747-CA46-42FB-B4E9-F6BE9558DE50}"/>
          </ac:spMkLst>
        </pc:spChg>
        <pc:spChg chg="add del mod">
          <ac:chgData name="Rushil Rai" userId="437fdd7d59b1c8fd" providerId="LiveId" clId="{E27B9097-0720-456E-B928-897AC1E0A087}" dt="2020-12-03T20:40:08.190" v="1139"/>
          <ac:spMkLst>
            <pc:docMk/>
            <pc:sldMk cId="4172745386" sldId="282"/>
            <ac:spMk id="7" creationId="{50A3184E-8996-4663-8CE6-428716E9B7DE}"/>
          </ac:spMkLst>
        </pc:spChg>
        <pc:picChg chg="del">
          <ac:chgData name="Rushil Rai" userId="437fdd7d59b1c8fd" providerId="LiveId" clId="{E27B9097-0720-456E-B928-897AC1E0A087}" dt="2020-12-03T20:40:31.467" v="1157" actId="478"/>
          <ac:picMkLst>
            <pc:docMk/>
            <pc:sldMk cId="4172745386" sldId="282"/>
            <ac:picMk id="7170" creationId="{34D84DF8-7155-4525-9434-C93339ED31EC}"/>
          </ac:picMkLst>
        </pc:picChg>
      </pc:sldChg>
      <pc:sldChg chg="addSp delSp modSp add mod">
        <pc:chgData name="Rushil Rai" userId="437fdd7d59b1c8fd" providerId="LiveId" clId="{E27B9097-0720-456E-B928-897AC1E0A087}" dt="2020-12-03T21:03:01.618" v="1589" actId="2711"/>
        <pc:sldMkLst>
          <pc:docMk/>
          <pc:sldMk cId="3726472861" sldId="283"/>
        </pc:sldMkLst>
        <pc:spChg chg="mod">
          <ac:chgData name="Rushil Rai" userId="437fdd7d59b1c8fd" providerId="LiveId" clId="{E27B9097-0720-456E-B928-897AC1E0A087}" dt="2020-12-03T21:03:01.618" v="1589" actId="2711"/>
          <ac:spMkLst>
            <pc:docMk/>
            <pc:sldMk cId="3726472861" sldId="283"/>
            <ac:spMk id="2" creationId="{890A1EBD-84DF-4BFB-A226-898735145207}"/>
          </ac:spMkLst>
        </pc:spChg>
        <pc:spChg chg="add del mod">
          <ac:chgData name="Rushil Rai" userId="437fdd7d59b1c8fd" providerId="LiveId" clId="{E27B9097-0720-456E-B928-897AC1E0A087}" dt="2020-12-03T20:44:29.698" v="1181" actId="478"/>
          <ac:spMkLst>
            <pc:docMk/>
            <pc:sldMk cId="3726472861" sldId="283"/>
            <ac:spMk id="4" creationId="{89B3E95B-6FA2-4A95-822A-F5BCA192BD1E}"/>
          </ac:spMkLst>
        </pc:spChg>
        <pc:spChg chg="mod">
          <ac:chgData name="Rushil Rai" userId="437fdd7d59b1c8fd" providerId="LiveId" clId="{E27B9097-0720-456E-B928-897AC1E0A087}" dt="2020-12-03T21:00:00.662" v="1565" actId="1076"/>
          <ac:spMkLst>
            <pc:docMk/>
            <pc:sldMk cId="3726472861" sldId="283"/>
            <ac:spMk id="5" creationId="{EB39F64A-E748-43B3-A1BC-B89987E51874}"/>
          </ac:spMkLst>
        </pc:spChg>
        <pc:spChg chg="del">
          <ac:chgData name="Rushil Rai" userId="437fdd7d59b1c8fd" providerId="LiveId" clId="{E27B9097-0720-456E-B928-897AC1E0A087}" dt="2020-12-03T20:44:27.199" v="1180" actId="478"/>
          <ac:spMkLst>
            <pc:docMk/>
            <pc:sldMk cId="3726472861" sldId="283"/>
            <ac:spMk id="6" creationId="{6E74B747-CA46-42FB-B4E9-F6BE9558DE50}"/>
          </ac:spMkLst>
        </pc:spChg>
      </pc:sldChg>
    </pc:docChg>
  </pc:docChgLst>
</pc:chgInfo>
</file>

<file path=ppt/media/image1.jfif>
</file>

<file path=ppt/media/image10.png>
</file>

<file path=ppt/media/image11.png>
</file>

<file path=ppt/media/image12.png>
</file>

<file path=ppt/media/image13.png>
</file>

<file path=ppt/media/image14.png>
</file>

<file path=ppt/media/image2.jpeg>
</file>

<file path=ppt/media/image3.jp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12/4/2020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12/4/2020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12/4/2020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12/4/2020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12/4/2020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12/4/2020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12/4/2020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12/4/2020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12/4/2020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12/4/2020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12/4/2020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12/4/2020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 Id="rId5" Type="http://schemas.openxmlformats.org/officeDocument/2006/relationships/image" Target="../media/image10.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6000" dirty="0">
                <a:solidFill>
                  <a:srgbClr val="FF0000"/>
                </a:solidFill>
              </a:rPr>
              <a:t>RED</a:t>
            </a:r>
            <a:br>
              <a:rPr lang="en-US" sz="6000" dirty="0"/>
            </a:br>
            <a:r>
              <a:rPr lang="en-US" sz="6000" dirty="0"/>
              <a:t>AUTHENTICITÉ</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fontScale="55000" lnSpcReduction="20000"/>
          </a:bodyPr>
          <a:lstStyle/>
          <a:p>
            <a:r>
              <a:rPr lang="en-US" sz="2400" dirty="0">
                <a:solidFill>
                  <a:schemeClr val="tx1">
                    <a:lumMod val="85000"/>
                    <a:lumOff val="15000"/>
                  </a:schemeClr>
                </a:solidFill>
              </a:rPr>
              <a:t>Submitted by-</a:t>
            </a:r>
            <a:endParaRPr lang="en-US" dirty="0">
              <a:solidFill>
                <a:schemeClr val="tx1">
                  <a:lumMod val="85000"/>
                  <a:lumOff val="15000"/>
                </a:schemeClr>
              </a:solidFill>
            </a:endParaRPr>
          </a:p>
          <a:p>
            <a:r>
              <a:rPr lang="en-US" sz="2400" dirty="0">
                <a:solidFill>
                  <a:schemeClr val="tx1">
                    <a:lumMod val="85000"/>
                    <a:lumOff val="15000"/>
                  </a:schemeClr>
                </a:solidFill>
              </a:rPr>
              <a:t>Himanshu Beriwal</a:t>
            </a:r>
            <a:r>
              <a:rPr lang="en-US" dirty="0">
                <a:solidFill>
                  <a:schemeClr val="tx1">
                    <a:lumMod val="85000"/>
                    <a:lumOff val="15000"/>
                  </a:schemeClr>
                </a:solidFill>
              </a:rPr>
              <a:t> (RA1811028010007)</a:t>
            </a:r>
            <a:endParaRPr lang="en-US" sz="2400" dirty="0">
              <a:solidFill>
                <a:schemeClr val="tx1">
                  <a:lumMod val="85000"/>
                  <a:lumOff val="15000"/>
                </a:schemeClr>
              </a:solidFill>
            </a:endParaRPr>
          </a:p>
          <a:p>
            <a:r>
              <a:rPr lang="en-US" sz="2400" dirty="0">
                <a:solidFill>
                  <a:schemeClr val="tx1">
                    <a:lumMod val="85000"/>
                    <a:lumOff val="15000"/>
                  </a:schemeClr>
                </a:solidFill>
              </a:rPr>
              <a:t>Rushil Rai (RA1811028010022)</a:t>
            </a:r>
          </a:p>
        </p:txBody>
      </p:sp>
      <p:pic>
        <p:nvPicPr>
          <p:cNvPr id="5" name="Picture 4">
            <a:extLst>
              <a:ext uri="{FF2B5EF4-FFF2-40B4-BE49-F238E27FC236}">
                <a16:creationId xmlns:a16="http://schemas.microsoft.com/office/drawing/2014/main" id="{282CF6DD-7FE8-4063-9551-1B7BBCE92AB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
            <a:ext cx="4581143"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pPr rtl="0">
              <a:spcBef>
                <a:spcPts val="1415"/>
              </a:spcBef>
              <a:spcAft>
                <a:spcPts val="0"/>
              </a:spcAft>
            </a:pPr>
            <a:r>
              <a:rPr lang="en-US" sz="1800" b="1" i="0" u="none" strike="noStrike" dirty="0">
                <a:solidFill>
                  <a:srgbClr val="FF0000"/>
                </a:solidFill>
                <a:effectLst/>
              </a:rPr>
              <a:t>Using Data Mining for Wine Quality Assessment </a:t>
            </a:r>
            <a:endParaRPr lang="en-IN" b="1" dirty="0">
              <a:solidFill>
                <a:srgbClr val="FF0000"/>
              </a:solidFill>
            </a:endParaRP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425428" y="1228987"/>
            <a:ext cx="5928344" cy="5629013"/>
          </a:xfrm>
        </p:spPr>
        <p:txBody>
          <a:bodyPr>
            <a:normAutofit/>
          </a:bodyPr>
          <a:lstStyle/>
          <a:p>
            <a:pPr rtl="0">
              <a:spcBef>
                <a:spcPts val="1415"/>
              </a:spcBef>
              <a:spcAft>
                <a:spcPts val="0"/>
              </a:spcAft>
            </a:pPr>
            <a:r>
              <a:rPr lang="en-IN" sz="1800" b="0" i="0" u="none" strike="noStrike" dirty="0">
                <a:solidFill>
                  <a:srgbClr val="000000"/>
                </a:solidFill>
                <a:effectLst/>
                <a:latin typeface="Arial" panose="020B0604020202020204" pitchFamily="34" charset="0"/>
              </a:rPr>
              <a:t>This Paper, presented by Paulo Cortez, </a:t>
            </a:r>
            <a:r>
              <a:rPr lang="en-IN" sz="1800" b="0" i="0" u="none" strike="noStrike" dirty="0" err="1">
                <a:solidFill>
                  <a:srgbClr val="000000"/>
                </a:solidFill>
                <a:effectLst/>
                <a:latin typeface="Arial" panose="020B0604020202020204" pitchFamily="34" charset="0"/>
              </a:rPr>
              <a:t>Telmo</a:t>
            </a:r>
            <a:r>
              <a:rPr lang="en-IN" sz="1800" b="0" i="0" u="none" strike="noStrike" dirty="0">
                <a:solidFill>
                  <a:srgbClr val="000000"/>
                </a:solidFill>
                <a:effectLst/>
                <a:latin typeface="Arial" panose="020B0604020202020204" pitchFamily="34" charset="0"/>
              </a:rPr>
              <a:t> Matos and Jose Luis Reis, used Logistic Regression, Support Vector Machine and Multilayer Perceptron Neural Network techniques for Wine Quality Assessment.</a:t>
            </a:r>
            <a:endParaRPr lang="en-IN" sz="1600" b="0" dirty="0">
              <a:effectLst/>
            </a:endParaRPr>
          </a:p>
          <a:p>
            <a:br>
              <a:rPr lang="en-US" sz="1600" dirty="0"/>
            </a:br>
            <a:r>
              <a:rPr lang="en-US" sz="1800" b="1" i="0" u="none" strike="noStrike" dirty="0">
                <a:solidFill>
                  <a:srgbClr val="000000"/>
                </a:solidFill>
                <a:effectLst/>
                <a:latin typeface="Arial" panose="020B0604020202020204" pitchFamily="34" charset="0"/>
              </a:rPr>
              <a:t>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Utilization of Neural Networks, </a:t>
            </a:r>
            <a:r>
              <a:rPr lang="en-US" sz="1800" b="0" i="0" u="none" strike="noStrike" dirty="0" err="1">
                <a:solidFill>
                  <a:srgbClr val="000000"/>
                </a:solidFill>
                <a:effectLst/>
                <a:latin typeface="Arial" panose="020B0604020202020204" pitchFamily="34" charset="0"/>
              </a:rPr>
              <a:t>HIghly</a:t>
            </a:r>
            <a:r>
              <a:rPr lang="en-US" sz="1800" b="0" i="0" u="none" strike="noStrike" dirty="0">
                <a:solidFill>
                  <a:srgbClr val="000000"/>
                </a:solidFill>
                <a:effectLst/>
                <a:latin typeface="Arial" panose="020B0604020202020204" pitchFamily="34" charset="0"/>
              </a:rPr>
              <a:t> apt SVM and </a:t>
            </a:r>
            <a:r>
              <a:rPr lang="en-US" sz="1800" b="0" i="0" u="none" strike="noStrike" dirty="0" err="1">
                <a:solidFill>
                  <a:srgbClr val="000000"/>
                </a:solidFill>
                <a:effectLst/>
                <a:latin typeface="Arial" panose="020B0604020202020204" pitchFamily="34" charset="0"/>
              </a:rPr>
              <a:t>HIgh</a:t>
            </a:r>
            <a:r>
              <a:rPr lang="en-US" sz="1800" b="0" i="0" u="none" strike="noStrike" dirty="0">
                <a:solidFill>
                  <a:srgbClr val="000000"/>
                </a:solidFill>
                <a:effectLst/>
                <a:latin typeface="Arial" panose="020B0604020202020204" pitchFamily="34" charset="0"/>
              </a:rPr>
              <a:t> Accuracy.</a:t>
            </a:r>
            <a:br>
              <a:rPr lang="en-US" sz="1600" dirty="0"/>
            </a:br>
            <a:br>
              <a:rPr lang="en-US" sz="1600" dirty="0"/>
            </a:br>
            <a:r>
              <a:rPr lang="en-US" sz="1800" b="1" i="0" u="none" strike="noStrike" dirty="0">
                <a:solidFill>
                  <a:srgbClr val="000000"/>
                </a:solidFill>
                <a:effectLst/>
                <a:latin typeface="Arial" panose="020B0604020202020204" pitchFamily="34" charset="0"/>
              </a:rPr>
              <a:t>Disadvantages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Slightly old as compared to other papers, hence misses out on few later advancements in techniques.</a:t>
            </a:r>
            <a:br>
              <a:rPr lang="en-US" sz="1600" dirty="0"/>
            </a:br>
            <a:endParaRPr lang="en-IN" b="1" dirty="0">
              <a:solidFill>
                <a:schemeClr val="tx1"/>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pPr rtl="0">
              <a:spcBef>
                <a:spcPts val="1415"/>
              </a:spcBef>
              <a:spcAft>
                <a:spcPts val="0"/>
              </a:spcAft>
            </a:pPr>
            <a:r>
              <a:rPr lang="en-IN" sz="1800" b="0" i="0" u="none" strike="noStrike" dirty="0">
                <a:solidFill>
                  <a:schemeClr val="bg1"/>
                </a:solidFill>
                <a:effectLst/>
                <a:latin typeface="Arial" panose="020B0604020202020204" pitchFamily="34" charset="0"/>
              </a:rPr>
              <a:t>Year of Publication - 2009</a:t>
            </a:r>
            <a:endParaRPr lang="en-IN" b="0" dirty="0">
              <a:solidFill>
                <a:schemeClr val="bg1"/>
              </a:solidFill>
              <a:effectLst/>
            </a:endParaRPr>
          </a:p>
          <a:p>
            <a:br>
              <a:rPr lang="en-IN" dirty="0"/>
            </a:br>
            <a:endParaRPr lang="en-IN" dirty="0"/>
          </a:p>
        </p:txBody>
      </p:sp>
    </p:spTree>
    <p:extLst>
      <p:ext uri="{BB962C8B-B14F-4D97-AF65-F5344CB8AC3E}">
        <p14:creationId xmlns:p14="http://schemas.microsoft.com/office/powerpoint/2010/main" val="30640265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pPr rtl="0">
              <a:spcBef>
                <a:spcPts val="1415"/>
              </a:spcBef>
              <a:spcAft>
                <a:spcPts val="0"/>
              </a:spcAft>
            </a:pPr>
            <a:r>
              <a:rPr lang="en-US" sz="1800" b="1" i="0" u="none" strike="noStrike" dirty="0">
                <a:solidFill>
                  <a:srgbClr val="FF0000"/>
                </a:solidFill>
                <a:effectLst/>
              </a:rPr>
              <a:t>Classification of Cape Gooseberry Fruit According to its Level of Ripeness Using Machine Learning Techniques and Different Color Spaces</a:t>
            </a:r>
            <a:endParaRPr lang="en-IN" b="1" dirty="0">
              <a:solidFill>
                <a:srgbClr val="FF0000"/>
              </a:solidFill>
            </a:endParaRP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425428" y="494951"/>
            <a:ext cx="5928344" cy="6363050"/>
          </a:xfrm>
        </p:spPr>
        <p:txBody>
          <a:bodyPr>
            <a:normAutofit/>
          </a:bodyPr>
          <a:lstStyle/>
          <a:p>
            <a:pPr rtl="0">
              <a:spcBef>
                <a:spcPts val="1415"/>
              </a:spcBef>
              <a:spcAft>
                <a:spcPts val="0"/>
              </a:spcAft>
            </a:pPr>
            <a:r>
              <a:rPr lang="en-IN" sz="1800" b="0" i="0" u="none" strike="noStrike" dirty="0">
                <a:solidFill>
                  <a:srgbClr val="000000"/>
                </a:solidFill>
                <a:effectLst/>
                <a:latin typeface="Arial" panose="020B0604020202020204" pitchFamily="34" charset="0"/>
              </a:rPr>
              <a:t>This Paper, presented by Wilson Castro, </a:t>
            </a:r>
            <a:r>
              <a:rPr lang="en-IN" sz="1800" b="0" i="0" u="none" strike="noStrike" dirty="0" err="1">
                <a:solidFill>
                  <a:srgbClr val="000000"/>
                </a:solidFill>
                <a:effectLst/>
                <a:latin typeface="Arial" panose="020B0604020202020204" pitchFamily="34" charset="0"/>
              </a:rPr>
              <a:t>Jimy</a:t>
            </a:r>
            <a:r>
              <a:rPr lang="en-IN" sz="1800" b="0" i="0" u="none" strike="noStrike" dirty="0">
                <a:solidFill>
                  <a:srgbClr val="000000"/>
                </a:solidFill>
                <a:effectLst/>
                <a:latin typeface="Arial" panose="020B0604020202020204" pitchFamily="34" charset="0"/>
              </a:rPr>
              <a:t> </a:t>
            </a:r>
            <a:r>
              <a:rPr lang="en-IN" sz="1800" b="0" i="0" u="none" strike="noStrike" dirty="0" err="1">
                <a:solidFill>
                  <a:srgbClr val="000000"/>
                </a:solidFill>
                <a:effectLst/>
                <a:latin typeface="Arial" panose="020B0604020202020204" pitchFamily="34" charset="0"/>
              </a:rPr>
              <a:t>Oblitas</a:t>
            </a:r>
            <a:r>
              <a:rPr lang="en-IN" sz="1800" b="0" i="0" u="none" strike="noStrike" dirty="0">
                <a:solidFill>
                  <a:srgbClr val="000000"/>
                </a:solidFill>
                <a:effectLst/>
                <a:latin typeface="Arial" panose="020B0604020202020204" pitchFamily="34" charset="0"/>
              </a:rPr>
              <a:t>, Miguel De-La-Torre, Carlos </a:t>
            </a:r>
            <a:r>
              <a:rPr lang="en-IN" sz="1800" b="0" i="0" u="none" strike="noStrike" dirty="0" err="1">
                <a:solidFill>
                  <a:srgbClr val="000000"/>
                </a:solidFill>
                <a:effectLst/>
                <a:latin typeface="Arial" panose="020B0604020202020204" pitchFamily="34" charset="0"/>
              </a:rPr>
              <a:t>Cotrina</a:t>
            </a:r>
            <a:r>
              <a:rPr lang="en-IN" sz="1800" b="0" i="0" u="none" strike="noStrike" dirty="0">
                <a:solidFill>
                  <a:srgbClr val="000000"/>
                </a:solidFill>
                <a:effectLst/>
                <a:latin typeface="Arial" panose="020B0604020202020204" pitchFamily="34" charset="0"/>
              </a:rPr>
              <a:t> ; Karen </a:t>
            </a:r>
            <a:r>
              <a:rPr lang="en-IN" sz="1800" b="0" i="0" u="none" strike="noStrike" dirty="0" err="1">
                <a:solidFill>
                  <a:srgbClr val="000000"/>
                </a:solidFill>
                <a:effectLst/>
                <a:latin typeface="Arial" panose="020B0604020202020204" pitchFamily="34" charset="0"/>
              </a:rPr>
              <a:t>Bazán</a:t>
            </a:r>
            <a:r>
              <a:rPr lang="en-IN" sz="1800" b="0" i="0" u="none" strike="noStrike" dirty="0">
                <a:solidFill>
                  <a:srgbClr val="000000"/>
                </a:solidFill>
                <a:effectLst/>
                <a:latin typeface="Arial" panose="020B0604020202020204" pitchFamily="34" charset="0"/>
              </a:rPr>
              <a:t> and </a:t>
            </a:r>
            <a:r>
              <a:rPr lang="en-IN" sz="1800" b="0" i="0" u="none" strike="noStrike" dirty="0" err="1">
                <a:solidFill>
                  <a:srgbClr val="000000"/>
                </a:solidFill>
                <a:effectLst/>
                <a:latin typeface="Arial" panose="020B0604020202020204" pitchFamily="34" charset="0"/>
              </a:rPr>
              <a:t>Himer</a:t>
            </a:r>
            <a:r>
              <a:rPr lang="en-IN" sz="1800" b="0" i="0" u="none" strike="noStrike" dirty="0">
                <a:solidFill>
                  <a:srgbClr val="000000"/>
                </a:solidFill>
                <a:effectLst/>
                <a:latin typeface="Arial" panose="020B0604020202020204" pitchFamily="34" charset="0"/>
              </a:rPr>
              <a:t> Avila-George , used Twelve classification models were developed by combining four machine learning techniques, (such as artificial neural networks (ANN), support vector machines (SVMs), decision trees(DT), and K-nearest </a:t>
            </a:r>
            <a:r>
              <a:rPr lang="en-IN" sz="1800" b="0" i="0" u="none" strike="noStrike" dirty="0" err="1">
                <a:solidFill>
                  <a:srgbClr val="000000"/>
                </a:solidFill>
                <a:effectLst/>
                <a:latin typeface="Arial" panose="020B0604020202020204" pitchFamily="34" charset="0"/>
              </a:rPr>
              <a:t>neighbor</a:t>
            </a:r>
            <a:r>
              <a:rPr lang="en-IN" sz="1800" b="0" i="0" u="none" strike="noStrike" dirty="0">
                <a:solidFill>
                  <a:srgbClr val="000000"/>
                </a:solidFill>
                <a:effectLst/>
                <a:latin typeface="Arial" panose="020B0604020202020204" pitchFamily="34" charset="0"/>
              </a:rPr>
              <a:t> algorithms(KNN))with three </a:t>
            </a:r>
            <a:r>
              <a:rPr lang="en-IN" sz="1800" b="0" i="0" u="none" strike="noStrike" dirty="0" err="1">
                <a:solidFill>
                  <a:srgbClr val="000000"/>
                </a:solidFill>
                <a:effectLst/>
                <a:latin typeface="Arial" panose="020B0604020202020204" pitchFamily="34" charset="0"/>
              </a:rPr>
              <a:t>color</a:t>
            </a:r>
            <a:r>
              <a:rPr lang="en-IN" sz="1800" b="0" i="0" u="none" strike="noStrike" dirty="0">
                <a:solidFill>
                  <a:srgbClr val="000000"/>
                </a:solidFill>
                <a:effectLst/>
                <a:latin typeface="Arial" panose="020B0604020202020204" pitchFamily="34" charset="0"/>
              </a:rPr>
              <a:t> spaces (RGB, HSV, and L*a*b*) for classification of Cape Gooseberry according to level of ripeness.</a:t>
            </a:r>
          </a:p>
          <a:p>
            <a:pPr rtl="0">
              <a:spcBef>
                <a:spcPts val="1415"/>
              </a:spcBef>
              <a:spcAft>
                <a:spcPts val="0"/>
              </a:spcAft>
            </a:pPr>
            <a:br>
              <a:rPr lang="en-US" sz="1600" dirty="0"/>
            </a:br>
            <a:r>
              <a:rPr lang="en-US" sz="1800" b="1" i="0" u="none" strike="noStrike" dirty="0">
                <a:solidFill>
                  <a:srgbClr val="000000"/>
                </a:solidFill>
                <a:effectLst/>
                <a:latin typeface="Arial" panose="020B0604020202020204" pitchFamily="34" charset="0"/>
              </a:rPr>
              <a:t>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The principal component analysis combination of color spaces and machine learning techniques improved the performance of the models.</a:t>
            </a:r>
            <a:endParaRPr lang="en-US" sz="1600" b="0" dirty="0">
              <a:effectLst/>
            </a:endParaRPr>
          </a:p>
          <a:p>
            <a:br>
              <a:rPr lang="en-US" sz="1600" dirty="0"/>
            </a:br>
            <a:r>
              <a:rPr lang="en-US" sz="1800" b="1" i="0" u="none" strike="noStrike" dirty="0">
                <a:solidFill>
                  <a:srgbClr val="000000"/>
                </a:solidFill>
                <a:effectLst/>
                <a:latin typeface="Arial" panose="020B0604020202020204" pitchFamily="34" charset="0"/>
              </a:rPr>
              <a:t>Disadvantages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Increased complexity of models. Not all combinations have the same accuracy.</a:t>
            </a:r>
            <a:endParaRPr lang="en-US" sz="1600" b="0" dirty="0">
              <a:effectLst/>
            </a:endParaRPr>
          </a:p>
          <a:p>
            <a:endParaRPr lang="en-IN" b="1" dirty="0">
              <a:solidFill>
                <a:schemeClr val="tx1"/>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pPr rtl="0">
              <a:spcBef>
                <a:spcPts val="1415"/>
              </a:spcBef>
              <a:spcAft>
                <a:spcPts val="0"/>
              </a:spcAft>
            </a:pPr>
            <a:r>
              <a:rPr lang="en-IN" sz="1800" b="0" i="0" u="none" strike="noStrike" dirty="0">
                <a:solidFill>
                  <a:schemeClr val="bg1"/>
                </a:solidFill>
                <a:effectLst/>
                <a:latin typeface="Arial" panose="020B0604020202020204" pitchFamily="34" charset="0"/>
              </a:rPr>
              <a:t>Year of Publication - 2019</a:t>
            </a:r>
            <a:endParaRPr lang="en-IN" b="0" dirty="0">
              <a:solidFill>
                <a:schemeClr val="bg1"/>
              </a:solidFill>
              <a:effectLst/>
            </a:endParaRPr>
          </a:p>
          <a:p>
            <a:br>
              <a:rPr lang="en-IN" dirty="0"/>
            </a:br>
            <a:endParaRPr lang="en-IN" dirty="0"/>
          </a:p>
        </p:txBody>
      </p:sp>
    </p:spTree>
    <p:extLst>
      <p:ext uri="{BB962C8B-B14F-4D97-AF65-F5344CB8AC3E}">
        <p14:creationId xmlns:p14="http://schemas.microsoft.com/office/powerpoint/2010/main" val="3805241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pPr rtl="0">
              <a:spcBef>
                <a:spcPts val="1415"/>
              </a:spcBef>
              <a:spcAft>
                <a:spcPts val="0"/>
              </a:spcAft>
            </a:pPr>
            <a:r>
              <a:rPr lang="en-US" sz="1800" b="1" i="0" u="none" strike="noStrike" dirty="0">
                <a:solidFill>
                  <a:srgbClr val="FF0000"/>
                </a:solidFill>
                <a:effectLst/>
              </a:rPr>
              <a:t>Review on Prediction of Heart Disease Using Data Mining Technique with Wireless Sensor Network</a:t>
            </a:r>
            <a:endParaRPr lang="en-IN" b="1" dirty="0">
              <a:solidFill>
                <a:srgbClr val="FF0000"/>
              </a:solidFill>
            </a:endParaRP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425428" y="968928"/>
            <a:ext cx="5928344" cy="5629013"/>
          </a:xfrm>
        </p:spPr>
        <p:txBody>
          <a:bodyPr>
            <a:normAutofit/>
          </a:bodyPr>
          <a:lstStyle/>
          <a:p>
            <a:pPr rtl="0">
              <a:spcBef>
                <a:spcPts val="1415"/>
              </a:spcBef>
              <a:spcAft>
                <a:spcPts val="0"/>
              </a:spcAft>
            </a:pPr>
            <a:r>
              <a:rPr lang="en-US" sz="1800" b="0" i="0" u="none" strike="noStrike" dirty="0">
                <a:solidFill>
                  <a:srgbClr val="000000"/>
                </a:solidFill>
                <a:effectLst/>
                <a:latin typeface="Arial" panose="020B0604020202020204" pitchFamily="34" charset="0"/>
              </a:rPr>
              <a:t>This Paper, presented by Prachi </a:t>
            </a:r>
            <a:r>
              <a:rPr lang="en-US" sz="1800" b="0" i="0" u="none" strike="noStrike" dirty="0" err="1">
                <a:solidFill>
                  <a:srgbClr val="000000"/>
                </a:solidFill>
                <a:effectLst/>
                <a:latin typeface="Arial" panose="020B0604020202020204" pitchFamily="34" charset="0"/>
              </a:rPr>
              <a:t>Jambhulkar</a:t>
            </a:r>
            <a:r>
              <a:rPr lang="en-US" sz="1800" b="0" i="0" u="none" strike="noStrike" dirty="0">
                <a:solidFill>
                  <a:srgbClr val="000000"/>
                </a:solidFill>
                <a:effectLst/>
                <a:latin typeface="Arial" panose="020B0604020202020204" pitchFamily="34" charset="0"/>
              </a:rPr>
              <a:t> and </a:t>
            </a:r>
            <a:r>
              <a:rPr lang="en-US" sz="1800" b="0" i="0" u="none" strike="noStrike" dirty="0" err="1">
                <a:solidFill>
                  <a:srgbClr val="000000"/>
                </a:solidFill>
                <a:effectLst/>
                <a:latin typeface="Arial" panose="020B0604020202020204" pitchFamily="34" charset="0"/>
              </a:rPr>
              <a:t>Vaidehi</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Baporikar</a:t>
            </a:r>
            <a:r>
              <a:rPr lang="en-US" sz="1800" b="0" i="0" u="none" strike="noStrike" dirty="0">
                <a:solidFill>
                  <a:srgbClr val="000000"/>
                </a:solidFill>
                <a:effectLst/>
                <a:latin typeface="Arial" panose="020B0604020202020204" pitchFamily="34" charset="0"/>
              </a:rPr>
              <a:t>, used Naive bayes (Naïve bayes is a classification technique based on probability theory to find out most likely significant possible classifications), J48 decision tree and bagging techniques for Prediction of Heart Diseases</a:t>
            </a:r>
            <a:r>
              <a:rPr lang="en-IN" sz="1800" b="0" i="0" u="none" strike="noStrike" dirty="0">
                <a:solidFill>
                  <a:srgbClr val="000000"/>
                </a:solidFill>
                <a:effectLst/>
                <a:latin typeface="Arial" panose="020B0604020202020204" pitchFamily="34" charset="0"/>
              </a:rPr>
              <a:t>.</a:t>
            </a:r>
            <a:endParaRPr lang="en-IN" sz="1600" b="0" dirty="0">
              <a:effectLst/>
            </a:endParaRPr>
          </a:p>
          <a:p>
            <a:br>
              <a:rPr lang="en-US" sz="1600" dirty="0"/>
            </a:br>
            <a:r>
              <a:rPr lang="en-US" sz="1800" b="1" i="0" u="none" strike="noStrike" dirty="0">
                <a:solidFill>
                  <a:srgbClr val="000000"/>
                </a:solidFill>
                <a:effectLst/>
                <a:latin typeface="Arial" panose="020B0604020202020204" pitchFamily="34" charset="0"/>
              </a:rPr>
              <a:t>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This system can be used for providing enhanced healthcare services to cardiac patients. Thus, the early diagnosis of heart disease detection may reduce the chances of death in cardiac patients.</a:t>
            </a:r>
            <a:br>
              <a:rPr lang="en-US" sz="1600" dirty="0"/>
            </a:br>
            <a:br>
              <a:rPr lang="en-US" sz="1600" dirty="0"/>
            </a:br>
            <a:r>
              <a:rPr lang="en-US" sz="1800" b="1" i="0" u="none" strike="noStrike" dirty="0">
                <a:solidFill>
                  <a:srgbClr val="000000"/>
                </a:solidFill>
                <a:effectLst/>
                <a:latin typeface="Arial" panose="020B0604020202020204" pitchFamily="34" charset="0"/>
              </a:rPr>
              <a:t>Disadvantages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Making the model after physical testing is not feasible.</a:t>
            </a:r>
            <a:br>
              <a:rPr lang="en-US" sz="1600" dirty="0"/>
            </a:br>
            <a:endParaRPr lang="en-IN" b="1" dirty="0">
              <a:solidFill>
                <a:schemeClr val="tx1"/>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pPr rtl="0">
              <a:spcBef>
                <a:spcPts val="1415"/>
              </a:spcBef>
              <a:spcAft>
                <a:spcPts val="0"/>
              </a:spcAft>
            </a:pPr>
            <a:r>
              <a:rPr lang="en-IN" sz="1800" b="0" i="0" u="none" strike="noStrike" dirty="0">
                <a:solidFill>
                  <a:schemeClr val="bg1"/>
                </a:solidFill>
                <a:effectLst/>
                <a:latin typeface="Arial" panose="020B0604020202020204" pitchFamily="34" charset="0"/>
              </a:rPr>
              <a:t>Year of Publication - 2015</a:t>
            </a:r>
            <a:endParaRPr lang="en-IN" b="0" dirty="0">
              <a:solidFill>
                <a:schemeClr val="bg1"/>
              </a:solidFill>
              <a:effectLst/>
            </a:endParaRPr>
          </a:p>
          <a:p>
            <a:br>
              <a:rPr lang="en-IN" dirty="0"/>
            </a:br>
            <a:endParaRPr lang="en-IN" dirty="0"/>
          </a:p>
        </p:txBody>
      </p:sp>
    </p:spTree>
    <p:extLst>
      <p:ext uri="{BB962C8B-B14F-4D97-AF65-F5344CB8AC3E}">
        <p14:creationId xmlns:p14="http://schemas.microsoft.com/office/powerpoint/2010/main" val="2399982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pPr rtl="0">
              <a:spcBef>
                <a:spcPts val="1415"/>
              </a:spcBef>
              <a:spcAft>
                <a:spcPts val="0"/>
              </a:spcAft>
            </a:pPr>
            <a:r>
              <a:rPr lang="en-US" sz="1800" b="1" i="0" u="none" strike="noStrike" dirty="0">
                <a:solidFill>
                  <a:srgbClr val="FF0000"/>
                </a:solidFill>
                <a:effectLst/>
              </a:rPr>
              <a:t>Classification of Paddy Rice Using a Stacked Generalization Approach and the Spectral Mixture Method Based on MODIS Time Series</a:t>
            </a:r>
            <a:endParaRPr lang="en-IN" b="1" dirty="0">
              <a:solidFill>
                <a:srgbClr val="FF0000"/>
              </a:solidFill>
            </a:endParaRP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425428" y="968928"/>
            <a:ext cx="5928344" cy="5629013"/>
          </a:xfrm>
        </p:spPr>
        <p:txBody>
          <a:bodyPr>
            <a:normAutofit lnSpcReduction="10000"/>
          </a:bodyPr>
          <a:lstStyle/>
          <a:p>
            <a:pPr rtl="0">
              <a:spcBef>
                <a:spcPts val="1415"/>
              </a:spcBef>
              <a:spcAft>
                <a:spcPts val="0"/>
              </a:spcAft>
            </a:pPr>
            <a:r>
              <a:rPr lang="en-IN" sz="1800" b="0" i="0" u="none" strike="noStrike" dirty="0">
                <a:solidFill>
                  <a:srgbClr val="000000"/>
                </a:solidFill>
                <a:effectLst/>
                <a:latin typeface="Arial" panose="020B0604020202020204" pitchFamily="34" charset="0"/>
              </a:rPr>
              <a:t>This Paper, presented by Meng Zhang, </a:t>
            </a:r>
            <a:r>
              <a:rPr lang="en-IN" sz="1800" b="0" i="0" u="none" strike="noStrike" dirty="0" err="1">
                <a:solidFill>
                  <a:srgbClr val="000000"/>
                </a:solidFill>
                <a:effectLst/>
                <a:latin typeface="Arial" panose="020B0604020202020204" pitchFamily="34" charset="0"/>
              </a:rPr>
              <a:t>Huaiqing</a:t>
            </a:r>
            <a:r>
              <a:rPr lang="en-IN" sz="1800" b="0" i="0" u="none" strike="noStrike" dirty="0">
                <a:solidFill>
                  <a:srgbClr val="000000"/>
                </a:solidFill>
                <a:effectLst/>
                <a:latin typeface="Arial" panose="020B0604020202020204" pitchFamily="34" charset="0"/>
              </a:rPr>
              <a:t> Zhang, </a:t>
            </a:r>
            <a:r>
              <a:rPr lang="en-IN" sz="1800" b="0" i="0" u="none" strike="noStrike" dirty="0" err="1">
                <a:solidFill>
                  <a:srgbClr val="000000"/>
                </a:solidFill>
                <a:effectLst/>
                <a:latin typeface="Arial" panose="020B0604020202020204" pitchFamily="34" charset="0"/>
              </a:rPr>
              <a:t>Xinyu</a:t>
            </a:r>
            <a:r>
              <a:rPr lang="en-IN" sz="1800" b="0" i="0" u="none" strike="noStrike" dirty="0">
                <a:solidFill>
                  <a:srgbClr val="000000"/>
                </a:solidFill>
                <a:effectLst/>
                <a:latin typeface="Arial" panose="020B0604020202020204" pitchFamily="34" charset="0"/>
              </a:rPr>
              <a:t> Li, Yang Liu, </a:t>
            </a:r>
            <a:r>
              <a:rPr lang="en-IN" sz="1800" b="0" i="0" u="none" strike="noStrike" dirty="0" err="1">
                <a:solidFill>
                  <a:srgbClr val="000000"/>
                </a:solidFill>
                <a:effectLst/>
                <a:latin typeface="Arial" panose="020B0604020202020204" pitchFamily="34" charset="0"/>
              </a:rPr>
              <a:t>Yaotong</a:t>
            </a:r>
            <a:r>
              <a:rPr lang="en-IN" sz="1800" b="0" i="0" u="none" strike="noStrike" dirty="0">
                <a:solidFill>
                  <a:srgbClr val="000000"/>
                </a:solidFill>
                <a:effectLst/>
                <a:latin typeface="Arial" panose="020B0604020202020204" pitchFamily="34" charset="0"/>
              </a:rPr>
              <a:t> Cai and Hui Lin, used support vector machine, random forest, k-nearest </a:t>
            </a:r>
            <a:r>
              <a:rPr lang="en-IN" sz="1800" b="0" i="0" u="none" strike="noStrike" dirty="0" err="1">
                <a:solidFill>
                  <a:srgbClr val="000000"/>
                </a:solidFill>
                <a:effectLst/>
                <a:latin typeface="Arial" panose="020B0604020202020204" pitchFamily="34" charset="0"/>
              </a:rPr>
              <a:t>neighbor</a:t>
            </a:r>
            <a:r>
              <a:rPr lang="en-IN" sz="1800" b="0" i="0" u="none" strike="noStrike" dirty="0">
                <a:solidFill>
                  <a:srgbClr val="000000"/>
                </a:solidFill>
                <a:effectLst/>
                <a:latin typeface="Arial" panose="020B0604020202020204" pitchFamily="34" charset="0"/>
              </a:rPr>
              <a:t> (</a:t>
            </a:r>
            <a:r>
              <a:rPr lang="en-IN" sz="1800" b="0" i="0" u="none" strike="noStrike" dirty="0" err="1">
                <a:solidFill>
                  <a:srgbClr val="000000"/>
                </a:solidFill>
                <a:effectLst/>
                <a:latin typeface="Arial" panose="020B0604020202020204" pitchFamily="34" charset="0"/>
              </a:rPr>
              <a:t>kNN</a:t>
            </a:r>
            <a:r>
              <a:rPr lang="en-IN" sz="1800" b="0" i="0" u="none" strike="noStrike" dirty="0">
                <a:solidFill>
                  <a:srgbClr val="000000"/>
                </a:solidFill>
                <a:effectLst/>
                <a:latin typeface="Arial" panose="020B0604020202020204" pitchFamily="34" charset="0"/>
              </a:rPr>
              <a:t>), extreme gradient boosting (XGB), and decision tree techniques for Classification of Paddy Rice.</a:t>
            </a:r>
          </a:p>
          <a:p>
            <a:pPr rtl="0">
              <a:spcBef>
                <a:spcPts val="1415"/>
              </a:spcBef>
              <a:spcAft>
                <a:spcPts val="0"/>
              </a:spcAft>
            </a:pPr>
            <a:br>
              <a:rPr lang="en-US" sz="1600" dirty="0"/>
            </a:br>
            <a:r>
              <a:rPr lang="en-US" sz="1800" b="1" i="0" u="none" strike="noStrike" dirty="0">
                <a:solidFill>
                  <a:srgbClr val="000000"/>
                </a:solidFill>
                <a:effectLst/>
                <a:latin typeface="Arial" panose="020B0604020202020204" pitchFamily="34" charset="0"/>
              </a:rPr>
              <a:t>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The proposed method achieved high classification accuracies in paddy rice mapping at large scales.</a:t>
            </a:r>
          </a:p>
          <a:p>
            <a:pPr rtl="0">
              <a:spcBef>
                <a:spcPts val="1415"/>
              </a:spcBef>
              <a:spcAft>
                <a:spcPts val="0"/>
              </a:spcAft>
            </a:pPr>
            <a:br>
              <a:rPr lang="en-US" sz="1600" dirty="0"/>
            </a:br>
            <a:r>
              <a:rPr lang="en-US" sz="1800" b="1" i="0" u="none" strike="noStrike" dirty="0">
                <a:solidFill>
                  <a:srgbClr val="000000"/>
                </a:solidFill>
                <a:effectLst/>
                <a:latin typeface="Arial" panose="020B0604020202020204" pitchFamily="34" charset="0"/>
              </a:rPr>
              <a:t>Disadvantages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A number of factors could affect the accuracy of paddy rice mapping when using the proposed method- temporal resolution of the MOD13Q1 dataset ,the residual cloud contamination in the 16-day MODIS time series EVI and the selection of machine learning classifiers in the stacking algorithm.</a:t>
            </a:r>
            <a:endParaRPr lang="en-IN" b="1" dirty="0">
              <a:solidFill>
                <a:schemeClr val="tx1"/>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pPr rtl="0">
              <a:spcBef>
                <a:spcPts val="1415"/>
              </a:spcBef>
              <a:spcAft>
                <a:spcPts val="0"/>
              </a:spcAft>
            </a:pPr>
            <a:r>
              <a:rPr lang="en-IN" sz="1800" b="0" i="0" u="none" strike="noStrike" dirty="0">
                <a:solidFill>
                  <a:schemeClr val="bg1"/>
                </a:solidFill>
                <a:effectLst/>
                <a:latin typeface="Arial" panose="020B0604020202020204" pitchFamily="34" charset="0"/>
              </a:rPr>
              <a:t>Year of Publication - 2020</a:t>
            </a:r>
            <a:endParaRPr lang="en-IN" b="0" dirty="0">
              <a:solidFill>
                <a:schemeClr val="bg1"/>
              </a:solidFill>
              <a:effectLst/>
            </a:endParaRPr>
          </a:p>
          <a:p>
            <a:br>
              <a:rPr lang="en-IN" dirty="0"/>
            </a:br>
            <a:endParaRPr lang="en-IN" dirty="0"/>
          </a:p>
        </p:txBody>
      </p:sp>
    </p:spTree>
    <p:extLst>
      <p:ext uri="{BB962C8B-B14F-4D97-AF65-F5344CB8AC3E}">
        <p14:creationId xmlns:p14="http://schemas.microsoft.com/office/powerpoint/2010/main" val="6513561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pPr rtl="0">
              <a:spcBef>
                <a:spcPts val="1415"/>
              </a:spcBef>
              <a:spcAft>
                <a:spcPts val="0"/>
              </a:spcAft>
            </a:pPr>
            <a:r>
              <a:rPr lang="en-US" sz="1800" b="1" i="0" u="none" strike="noStrike" dirty="0">
                <a:solidFill>
                  <a:srgbClr val="FF0000"/>
                </a:solidFill>
                <a:effectLst/>
              </a:rPr>
              <a:t>Evaluation of Italian wine by the electronic tongue: recognition, quantitative analysis and correlation with human sensory perception</a:t>
            </a:r>
            <a:endParaRPr lang="en-IN" b="1" dirty="0">
              <a:solidFill>
                <a:srgbClr val="FF0000"/>
              </a:solidFill>
            </a:endParaRP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425428" y="968928"/>
            <a:ext cx="5928344" cy="5629013"/>
          </a:xfrm>
        </p:spPr>
        <p:txBody>
          <a:bodyPr>
            <a:normAutofit fontScale="85000" lnSpcReduction="10000"/>
          </a:bodyPr>
          <a:lstStyle/>
          <a:p>
            <a:pPr rtl="0">
              <a:spcBef>
                <a:spcPts val="1415"/>
              </a:spcBef>
              <a:spcAft>
                <a:spcPts val="0"/>
              </a:spcAft>
            </a:pPr>
            <a:r>
              <a:rPr lang="en-US" sz="1800" b="0" i="0" u="none" strike="noStrike" dirty="0">
                <a:solidFill>
                  <a:srgbClr val="000000"/>
                </a:solidFill>
                <a:effectLst/>
                <a:latin typeface="Arial" panose="020B0604020202020204" pitchFamily="34" charset="0"/>
              </a:rPr>
              <a:t>This Paper, presented by A. </a:t>
            </a:r>
            <a:r>
              <a:rPr lang="en-US" sz="1800" b="0" i="0" u="none" strike="noStrike" dirty="0" err="1">
                <a:solidFill>
                  <a:srgbClr val="000000"/>
                </a:solidFill>
                <a:effectLst/>
                <a:latin typeface="Arial" panose="020B0604020202020204" pitchFamily="34" charset="0"/>
              </a:rPr>
              <a:t>Legin</a:t>
            </a:r>
            <a:r>
              <a:rPr lang="en-US" sz="1800" b="0" i="0" u="none" strike="noStrike" dirty="0">
                <a:solidFill>
                  <a:srgbClr val="000000"/>
                </a:solidFill>
                <a:effectLst/>
                <a:latin typeface="Arial" panose="020B0604020202020204" pitchFamily="34" charset="0"/>
              </a:rPr>
              <a:t>, A. </a:t>
            </a:r>
            <a:r>
              <a:rPr lang="en-US" sz="1800" b="0" i="0" u="none" strike="noStrike" dirty="0" err="1">
                <a:solidFill>
                  <a:srgbClr val="000000"/>
                </a:solidFill>
                <a:effectLst/>
                <a:latin typeface="Arial" panose="020B0604020202020204" pitchFamily="34" charset="0"/>
              </a:rPr>
              <a:t>Rudnitskaya</a:t>
            </a:r>
            <a:r>
              <a:rPr lang="en-US" sz="1800" b="0" i="0" u="none" strike="noStrike" dirty="0">
                <a:solidFill>
                  <a:srgbClr val="000000"/>
                </a:solidFill>
                <a:effectLst/>
                <a:latin typeface="Arial" panose="020B0604020202020204" pitchFamily="34" charset="0"/>
              </a:rPr>
              <a:t>, L. </a:t>
            </a:r>
            <a:r>
              <a:rPr lang="en-US" sz="1800" b="0" i="0" u="none" strike="noStrike" dirty="0" err="1">
                <a:solidFill>
                  <a:srgbClr val="000000"/>
                </a:solidFill>
                <a:effectLst/>
                <a:latin typeface="Arial" panose="020B0604020202020204" pitchFamily="34" charset="0"/>
              </a:rPr>
              <a:t>Lvova</a:t>
            </a:r>
            <a:r>
              <a:rPr lang="en-US" sz="1800" b="0" i="0" u="none" strike="noStrike" dirty="0">
                <a:solidFill>
                  <a:srgbClr val="000000"/>
                </a:solidFill>
                <a:effectLst/>
                <a:latin typeface="Arial" panose="020B0604020202020204" pitchFamily="34" charset="0"/>
              </a:rPr>
              <a:t>, Yu. </a:t>
            </a:r>
            <a:r>
              <a:rPr lang="en-US" sz="1800" b="0" i="0" u="none" strike="noStrike" dirty="0" err="1">
                <a:solidFill>
                  <a:srgbClr val="000000"/>
                </a:solidFill>
                <a:effectLst/>
                <a:latin typeface="Arial" panose="020B0604020202020204" pitchFamily="34" charset="0"/>
              </a:rPr>
              <a:t>Vlasov</a:t>
            </a:r>
            <a:r>
              <a:rPr lang="en-US" sz="1800" b="0" i="0" u="none" strike="noStrike" dirty="0">
                <a:solidFill>
                  <a:srgbClr val="000000"/>
                </a:solidFill>
                <a:effectLst/>
                <a:latin typeface="Arial" panose="020B0604020202020204" pitchFamily="34" charset="0"/>
              </a:rPr>
              <a:t>, C. Di Natale and A. D’Amico, used an electronic tongue based on a sensor array comprising 23 potentiometric cross-sensitive chemical sensors and pattern recognition and multivariate calibration data processing tools that determine taste and </a:t>
            </a:r>
            <a:r>
              <a:rPr lang="en-US" sz="1800" b="0" i="0" u="none" strike="noStrike" dirty="0" err="1">
                <a:solidFill>
                  <a:srgbClr val="000000"/>
                </a:solidFill>
                <a:effectLst/>
                <a:latin typeface="Arial" panose="020B0604020202020204" pitchFamily="34" charset="0"/>
              </a:rPr>
              <a:t>flavour</a:t>
            </a:r>
            <a:r>
              <a:rPr lang="en-US" sz="1800" b="0" i="0" u="none" strike="noStrike" dirty="0">
                <a:solidFill>
                  <a:srgbClr val="000000"/>
                </a:solidFill>
                <a:effectLst/>
                <a:latin typeface="Arial" panose="020B0604020202020204" pitchFamily="34" charset="0"/>
              </a:rPr>
              <a:t> of wine and, hence, the system was capable of predicting human sensory scores with average precision.</a:t>
            </a:r>
            <a:endParaRPr lang="en-US" sz="1600" b="0" dirty="0">
              <a:effectLst/>
            </a:endParaRPr>
          </a:p>
          <a:p>
            <a:br>
              <a:rPr lang="en-US" sz="1600" dirty="0"/>
            </a:br>
            <a:r>
              <a:rPr lang="en-US" sz="1800" b="1" i="0" u="none" strike="noStrike" dirty="0">
                <a:solidFill>
                  <a:srgbClr val="000000"/>
                </a:solidFill>
                <a:effectLst/>
                <a:latin typeface="Arial" panose="020B0604020202020204" pitchFamily="34" charset="0"/>
              </a:rPr>
              <a:t>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The system can be put forward as an untraditional but yet promising instrument for multi component quantitative analysis of the wine and also for qualitative judgements about the identity of the wines, features of their </a:t>
            </a:r>
            <a:r>
              <a:rPr lang="en-US" sz="1800" b="0" i="0" u="none" strike="noStrike" dirty="0" err="1">
                <a:solidFill>
                  <a:srgbClr val="000000"/>
                </a:solidFill>
                <a:effectLst/>
                <a:latin typeface="Arial" panose="020B0604020202020204" pitchFamily="34" charset="0"/>
              </a:rPr>
              <a:t>flavour</a:t>
            </a:r>
            <a:r>
              <a:rPr lang="en-US" sz="1800" b="0" i="0" u="none" strike="noStrike" dirty="0">
                <a:solidFill>
                  <a:srgbClr val="000000"/>
                </a:solidFill>
                <a:effectLst/>
                <a:latin typeface="Arial" panose="020B0604020202020204" pitchFamily="34" charset="0"/>
              </a:rPr>
              <a:t> and hence quality of the wine.</a:t>
            </a:r>
            <a:endParaRPr lang="en-US" sz="1600" b="0" dirty="0">
              <a:effectLst/>
            </a:endParaRPr>
          </a:p>
          <a:p>
            <a:br>
              <a:rPr lang="en-US" sz="1600" dirty="0"/>
            </a:br>
            <a:r>
              <a:rPr lang="en-US" sz="1800" b="1" i="0" u="none" strike="noStrike" dirty="0">
                <a:solidFill>
                  <a:srgbClr val="000000"/>
                </a:solidFill>
                <a:effectLst/>
                <a:latin typeface="Arial" panose="020B0604020202020204" pitchFamily="34" charset="0"/>
              </a:rPr>
              <a:t>Disadvantages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The main disadvantages of E-Tongue sensors are that they are easily affected by environmental conditions i.e. temperature and humidity, which may cause sensor drift, and the adsorption of solution components that influence the membrane potential.</a:t>
            </a:r>
            <a:endParaRPr lang="en-US" sz="1600" b="0" dirty="0">
              <a:effectLst/>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pPr rtl="0">
              <a:spcBef>
                <a:spcPts val="1415"/>
              </a:spcBef>
              <a:spcAft>
                <a:spcPts val="0"/>
              </a:spcAft>
            </a:pPr>
            <a:r>
              <a:rPr lang="en-IN" sz="1800" b="0" i="0" u="none" strike="noStrike" dirty="0">
                <a:solidFill>
                  <a:schemeClr val="bg1"/>
                </a:solidFill>
                <a:effectLst/>
                <a:latin typeface="Arial" panose="020B0604020202020204" pitchFamily="34" charset="0"/>
              </a:rPr>
              <a:t>Year of Publication - 2003</a:t>
            </a:r>
            <a:endParaRPr lang="en-IN" b="0" dirty="0">
              <a:solidFill>
                <a:schemeClr val="bg1"/>
              </a:solidFill>
              <a:effectLst/>
            </a:endParaRPr>
          </a:p>
          <a:p>
            <a:br>
              <a:rPr lang="en-IN" dirty="0"/>
            </a:br>
            <a:endParaRPr lang="en-IN" dirty="0"/>
          </a:p>
        </p:txBody>
      </p:sp>
    </p:spTree>
    <p:extLst>
      <p:ext uri="{BB962C8B-B14F-4D97-AF65-F5344CB8AC3E}">
        <p14:creationId xmlns:p14="http://schemas.microsoft.com/office/powerpoint/2010/main" val="12447190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pPr rtl="0">
              <a:spcBef>
                <a:spcPts val="1415"/>
              </a:spcBef>
              <a:spcAft>
                <a:spcPts val="0"/>
              </a:spcAft>
            </a:pPr>
            <a:r>
              <a:rPr lang="en-US" sz="1800" b="1" i="0" u="none" strike="noStrike" dirty="0">
                <a:solidFill>
                  <a:srgbClr val="FF0000"/>
                </a:solidFill>
                <a:effectLst/>
              </a:rPr>
              <a:t>A Machine Learning Approach for Lamb Meat Quality Assessment Using FTIR Spectra</a:t>
            </a:r>
            <a:endParaRPr lang="en-IN" b="1" dirty="0">
              <a:solidFill>
                <a:srgbClr val="FF0000"/>
              </a:solidFill>
            </a:endParaRP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425428" y="968928"/>
            <a:ext cx="5928344" cy="5629013"/>
          </a:xfrm>
        </p:spPr>
        <p:txBody>
          <a:bodyPr>
            <a:normAutofit fontScale="85000" lnSpcReduction="10000"/>
          </a:bodyPr>
          <a:lstStyle/>
          <a:p>
            <a:pPr rtl="0">
              <a:spcBef>
                <a:spcPts val="1415"/>
              </a:spcBef>
              <a:spcAft>
                <a:spcPts val="0"/>
              </a:spcAft>
            </a:pPr>
            <a:r>
              <a:rPr lang="en-US" sz="1800" b="0" i="0" u="none" strike="noStrike" dirty="0">
                <a:solidFill>
                  <a:srgbClr val="000000"/>
                </a:solidFill>
                <a:effectLst/>
                <a:latin typeface="Arial" panose="020B0604020202020204" pitchFamily="34" charset="0"/>
              </a:rPr>
              <a:t>This Paper, presented by </a:t>
            </a:r>
            <a:r>
              <a:rPr lang="en-US" sz="1800" b="0" i="0" u="none" strike="noStrike" dirty="0" err="1">
                <a:solidFill>
                  <a:srgbClr val="000000"/>
                </a:solidFill>
                <a:effectLst/>
                <a:latin typeface="Arial" panose="020B0604020202020204" pitchFamily="34" charset="0"/>
              </a:rPr>
              <a:t>Rocío</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Alaiz</a:t>
            </a:r>
            <a:r>
              <a:rPr lang="en-US" sz="1800" b="0" i="0" u="none" strike="noStrike" dirty="0">
                <a:solidFill>
                  <a:srgbClr val="000000"/>
                </a:solidFill>
                <a:effectLst/>
                <a:latin typeface="Arial" panose="020B0604020202020204" pitchFamily="34" charset="0"/>
              </a:rPr>
              <a:t>-Rodríguez and Andrew C. Parnell, uses Neural network classifiers as well as different dimensionality reduction techniques. Six feature selection techniques -χ 2 , Information Gain, Gain Ratio, Relief and two embedded techniques based on the decision rule 1R and SVM (Support Vector Machine) are also assessed for Lamb Meat Quality Assessment.</a:t>
            </a:r>
            <a:endParaRPr lang="en-US" sz="1600" b="0" dirty="0">
              <a:effectLst/>
            </a:endParaRPr>
          </a:p>
          <a:p>
            <a:br>
              <a:rPr lang="en-US" sz="1600" dirty="0"/>
            </a:br>
            <a:r>
              <a:rPr lang="en-US" sz="1800" b="1" i="0" u="none" strike="noStrike" dirty="0">
                <a:solidFill>
                  <a:srgbClr val="000000"/>
                </a:solidFill>
                <a:effectLst/>
                <a:latin typeface="Arial" panose="020B0604020202020204" pitchFamily="34" charset="0"/>
              </a:rPr>
              <a:t>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The classification model that was developed of fat samples according to the rearing system based on the FTIR spectra provided several advantages to the existing analytical techniques mainly its speed, cost and versatility. It also helped in providing a deeper insight to veterinarian experts about the wavelengths that provide more information for the discrimination of fatty tissues in suckling lamb meat.</a:t>
            </a:r>
          </a:p>
          <a:p>
            <a:pPr rtl="0">
              <a:spcBef>
                <a:spcPts val="1415"/>
              </a:spcBef>
              <a:spcAft>
                <a:spcPts val="0"/>
              </a:spcAft>
            </a:pPr>
            <a:br>
              <a:rPr lang="en-US" sz="1600" dirty="0"/>
            </a:br>
            <a:r>
              <a:rPr lang="en-US" sz="1800" b="1" i="0" u="none" strike="noStrike" dirty="0">
                <a:solidFill>
                  <a:srgbClr val="000000"/>
                </a:solidFill>
                <a:effectLst/>
                <a:latin typeface="Arial" panose="020B0604020202020204" pitchFamily="34" charset="0"/>
              </a:rPr>
              <a:t>Disadvantages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 The feature selectors tend to be unstable for this real world application, likely due to the combination of high dimensionality and relatively few samples and the FTIR spectra comprises a large number of irrelevant and redundant information.</a:t>
            </a:r>
            <a:endParaRPr lang="en-US" sz="1600" b="0" dirty="0">
              <a:effectLst/>
            </a:endParaRPr>
          </a:p>
          <a:p>
            <a:endParaRPr lang="en-US" sz="1600" b="0" dirty="0">
              <a:effectLst/>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pPr rtl="0">
              <a:spcBef>
                <a:spcPts val="1415"/>
              </a:spcBef>
              <a:spcAft>
                <a:spcPts val="0"/>
              </a:spcAft>
            </a:pPr>
            <a:r>
              <a:rPr lang="en-IN" sz="1800" b="0" i="0" u="none" strike="noStrike" dirty="0">
                <a:solidFill>
                  <a:schemeClr val="bg1"/>
                </a:solidFill>
                <a:effectLst/>
                <a:latin typeface="Arial" panose="020B0604020202020204" pitchFamily="34" charset="0"/>
              </a:rPr>
              <a:t>Year of Publication - 2020</a:t>
            </a:r>
            <a:endParaRPr lang="en-IN" dirty="0"/>
          </a:p>
        </p:txBody>
      </p:sp>
    </p:spTree>
    <p:extLst>
      <p:ext uri="{BB962C8B-B14F-4D97-AF65-F5344CB8AC3E}">
        <p14:creationId xmlns:p14="http://schemas.microsoft.com/office/powerpoint/2010/main" val="25271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D2C338-F02B-47E8-9F2E-2EF33CC756DE}"/>
              </a:ext>
            </a:extLst>
          </p:cNvPr>
          <p:cNvPicPr>
            <a:picLocks noChangeAspect="1"/>
          </p:cNvPicPr>
          <p:nvPr/>
        </p:nvPicPr>
        <p:blipFill rotWithShape="1">
          <a:blip r:embed="rId2">
            <a:extLst>
              <a:ext uri="{28A0092B-C50C-407E-A947-70E740481C1C}">
                <a14:useLocalDpi xmlns:a14="http://schemas.microsoft.com/office/drawing/2010/main" val="0"/>
              </a:ext>
            </a:extLst>
          </a:blip>
          <a:srcRect l="36819"/>
          <a:stretch/>
        </p:blipFill>
        <p:spPr>
          <a:xfrm>
            <a:off x="0" y="0"/>
            <a:ext cx="4581143" cy="6858000"/>
          </a:xfrm>
          <a:prstGeom prst="rect">
            <a:avLst/>
          </a:prstGeom>
        </p:spPr>
      </p:pic>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6000" dirty="0">
                <a:solidFill>
                  <a:srgbClr val="FF0000"/>
                </a:solidFill>
              </a:rPr>
              <a:t>SYSTEM</a:t>
            </a:r>
            <a:br>
              <a:rPr lang="en-US" sz="6000" dirty="0"/>
            </a:br>
            <a:r>
              <a:rPr lang="en-US" sz="6000" dirty="0"/>
              <a:t>DESIGN</a:t>
            </a:r>
          </a:p>
        </p:txBody>
      </p:sp>
    </p:spTree>
    <p:extLst>
      <p:ext uri="{BB962C8B-B14F-4D97-AF65-F5344CB8AC3E}">
        <p14:creationId xmlns:p14="http://schemas.microsoft.com/office/powerpoint/2010/main" val="4161282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a:xfrm>
            <a:off x="643464" y="475990"/>
            <a:ext cx="3517567" cy="2093975"/>
          </a:xfrm>
        </p:spPr>
        <p:txBody>
          <a:bodyPr/>
          <a:lstStyle/>
          <a:p>
            <a:pPr rtl="0">
              <a:spcBef>
                <a:spcPts val="1415"/>
              </a:spcBef>
              <a:spcAft>
                <a:spcPts val="0"/>
              </a:spcAft>
            </a:pPr>
            <a:r>
              <a:rPr lang="en-US" sz="1800" b="1" dirty="0">
                <a:solidFill>
                  <a:srgbClr val="FF0000"/>
                </a:solidFill>
              </a:rPr>
              <a:t>METHODOLOGY</a:t>
            </a:r>
            <a:endParaRPr lang="en-IN" b="1" dirty="0">
              <a:solidFill>
                <a:srgbClr val="FF0000"/>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a:xfrm>
            <a:off x="643463" y="2672135"/>
            <a:ext cx="3517567" cy="3064505"/>
          </a:xfrm>
        </p:spPr>
        <p:txBody>
          <a:bodyPr>
            <a:normAutofit fontScale="92500" lnSpcReduction="10000"/>
          </a:bodyPr>
          <a:lstStyle/>
          <a:p>
            <a:pPr rtl="0">
              <a:spcBef>
                <a:spcPts val="1415"/>
              </a:spcBef>
              <a:spcAft>
                <a:spcPts val="0"/>
              </a:spcAft>
            </a:pPr>
            <a:r>
              <a:rPr lang="en-US" sz="1800" b="0" i="0" u="none" strike="noStrike" dirty="0">
                <a:solidFill>
                  <a:schemeClr val="bg1"/>
                </a:solidFill>
                <a:effectLst/>
                <a:latin typeface="Arial" panose="020B0604020202020204" pitchFamily="34" charset="0"/>
              </a:rPr>
              <a:t>For predicting the red wine quality implementing a small neural network would work rather than a very large deep neural network. A simple five-step model is developed and the prediction is analyzed based on different epochs and batch sizes.</a:t>
            </a:r>
            <a:endParaRPr lang="en-US" b="0" dirty="0">
              <a:solidFill>
                <a:schemeClr val="bg1"/>
              </a:solidFill>
              <a:effectLst/>
            </a:endParaRPr>
          </a:p>
          <a:p>
            <a:br>
              <a:rPr lang="en-US" dirty="0">
                <a:solidFill>
                  <a:schemeClr val="bg1"/>
                </a:solidFill>
              </a:rPr>
            </a:br>
            <a:endParaRPr lang="en-IN" dirty="0">
              <a:solidFill>
                <a:schemeClr val="bg1"/>
              </a:solidFill>
            </a:endParaRPr>
          </a:p>
        </p:txBody>
      </p:sp>
      <p:pic>
        <p:nvPicPr>
          <p:cNvPr id="1026" name="Picture 2">
            <a:extLst>
              <a:ext uri="{FF2B5EF4-FFF2-40B4-BE49-F238E27FC236}">
                <a16:creationId xmlns:a16="http://schemas.microsoft.com/office/drawing/2014/main" id="{D5A6AC97-05C6-425B-85DE-6246561D75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8898" y="1012302"/>
            <a:ext cx="6572801" cy="48333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08435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a:xfrm>
            <a:off x="618297" y="1432335"/>
            <a:ext cx="3517567" cy="2093975"/>
          </a:xfrm>
        </p:spPr>
        <p:txBody>
          <a:bodyPr/>
          <a:lstStyle/>
          <a:p>
            <a:pPr rtl="0">
              <a:spcBef>
                <a:spcPts val="1415"/>
              </a:spcBef>
              <a:spcAft>
                <a:spcPts val="0"/>
              </a:spcAft>
            </a:pPr>
            <a:r>
              <a:rPr lang="en-US" sz="1800" b="1" dirty="0">
                <a:solidFill>
                  <a:srgbClr val="FF0000"/>
                </a:solidFill>
              </a:rPr>
              <a:t>SYSTEM ARCHITECTURE</a:t>
            </a:r>
            <a:endParaRPr lang="en-IN" b="1" dirty="0">
              <a:solidFill>
                <a:srgbClr val="FF0000"/>
              </a:solidFill>
            </a:endParaRPr>
          </a:p>
        </p:txBody>
      </p:sp>
      <p:pic>
        <p:nvPicPr>
          <p:cNvPr id="2050" name="Picture 2">
            <a:extLst>
              <a:ext uri="{FF2B5EF4-FFF2-40B4-BE49-F238E27FC236}">
                <a16:creationId xmlns:a16="http://schemas.microsoft.com/office/drawing/2014/main" id="{03D68344-A123-46E0-8BE0-3BBAF05E94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39112" y="0"/>
            <a:ext cx="7552888"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90938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727F1B-391D-4F60-A710-AC012A77A210}"/>
              </a:ext>
            </a:extLst>
          </p:cNvPr>
          <p:cNvPicPr>
            <a:picLocks noChangeAspect="1"/>
          </p:cNvPicPr>
          <p:nvPr/>
        </p:nvPicPr>
        <p:blipFill rotWithShape="1">
          <a:blip r:embed="rId2">
            <a:extLst>
              <a:ext uri="{28A0092B-C50C-407E-A947-70E740481C1C}">
                <a14:useLocalDpi xmlns:a14="http://schemas.microsoft.com/office/drawing/2010/main" val="0"/>
              </a:ext>
            </a:extLst>
          </a:blip>
          <a:srcRect l="17292" r="35274"/>
          <a:stretch/>
        </p:blipFill>
        <p:spPr>
          <a:xfrm>
            <a:off x="0" y="0"/>
            <a:ext cx="4581143" cy="6858000"/>
          </a:xfrm>
          <a:prstGeom prst="rect">
            <a:avLst/>
          </a:prstGeom>
        </p:spPr>
      </p:pic>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6000" dirty="0">
                <a:solidFill>
                  <a:srgbClr val="FF0000"/>
                </a:solidFill>
              </a:rPr>
              <a:t>RESULTS</a:t>
            </a:r>
            <a:br>
              <a:rPr lang="en-US" sz="6000" dirty="0"/>
            </a:br>
            <a:r>
              <a:rPr lang="en-US" sz="6000" dirty="0"/>
              <a:t>&amp; INFERENCE</a:t>
            </a:r>
          </a:p>
        </p:txBody>
      </p:sp>
    </p:spTree>
    <p:extLst>
      <p:ext uri="{BB962C8B-B14F-4D97-AF65-F5344CB8AC3E}">
        <p14:creationId xmlns:p14="http://schemas.microsoft.com/office/powerpoint/2010/main" val="20540724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a:xfrm>
            <a:off x="92279" y="786383"/>
            <a:ext cx="4504887" cy="2093975"/>
          </a:xfrm>
        </p:spPr>
        <p:txBody>
          <a:bodyPr/>
          <a:lstStyle/>
          <a:p>
            <a:pPr algn="ctr"/>
            <a:r>
              <a:rPr lang="en-IN" b="1" dirty="0">
                <a:solidFill>
                  <a:srgbClr val="C00000"/>
                </a:solidFill>
              </a:rPr>
              <a:t>Acknowledgement</a:t>
            </a: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442206" y="553672"/>
            <a:ext cx="5928344" cy="6107185"/>
          </a:xfrm>
        </p:spPr>
        <p:txBody>
          <a:bodyPr>
            <a:normAutofit fontScale="85000" lnSpcReduction="10000"/>
          </a:bodyPr>
          <a:lstStyle/>
          <a:p>
            <a:pPr rtl="0">
              <a:spcBef>
                <a:spcPts val="1415"/>
              </a:spcBef>
              <a:spcAft>
                <a:spcPts val="0"/>
              </a:spcAft>
            </a:pPr>
            <a:r>
              <a:rPr lang="en-US" sz="1800" b="0" i="0" u="none" strike="noStrike" dirty="0">
                <a:solidFill>
                  <a:srgbClr val="000000"/>
                </a:solidFill>
                <a:effectLst/>
                <a:latin typeface="Arial" panose="020B0604020202020204" pitchFamily="34" charset="0"/>
              </a:rPr>
              <a:t>We wish to thank</a:t>
            </a:r>
            <a:r>
              <a:rPr lang="en-US" sz="1800" b="1" i="0" u="none" strike="noStrike" dirty="0">
                <a:solidFill>
                  <a:srgbClr val="000000"/>
                </a:solidFill>
                <a:effectLst/>
                <a:latin typeface="Arial" panose="020B0604020202020204" pitchFamily="34" charset="0"/>
              </a:rPr>
              <a:t> Dr. B. Amutha</a:t>
            </a:r>
            <a:r>
              <a:rPr lang="en-US" sz="1800" b="0" i="0" u="none" strike="noStrike" dirty="0">
                <a:solidFill>
                  <a:srgbClr val="000000"/>
                </a:solidFill>
                <a:effectLst/>
                <a:latin typeface="Arial" panose="020B0604020202020204" pitchFamily="34" charset="0"/>
              </a:rPr>
              <a:t>, Head of Department, Department of Computer Science Engineering, SRM Institute of Science and Technology, for her valuable suggestions and encouragement throughout the period of the project work.</a:t>
            </a:r>
            <a:endParaRPr lang="en-US" sz="2000" b="0" dirty="0">
              <a:effectLst/>
            </a:endParaRPr>
          </a:p>
          <a:p>
            <a:pPr rtl="0">
              <a:spcBef>
                <a:spcPts val="1415"/>
              </a:spcBef>
              <a:spcAft>
                <a:spcPts val="0"/>
              </a:spcAft>
            </a:pPr>
            <a:r>
              <a:rPr lang="en-US" sz="1800" b="0" i="0" u="none" strike="noStrike" dirty="0">
                <a:solidFill>
                  <a:srgbClr val="000000"/>
                </a:solidFill>
                <a:effectLst/>
                <a:latin typeface="Arial" panose="020B0604020202020204" pitchFamily="34" charset="0"/>
              </a:rPr>
              <a:t>We are extremely grateful to our Academic Advisor,                         </a:t>
            </a:r>
            <a:r>
              <a:rPr lang="en-US" sz="1800" b="1" i="0" u="none" strike="noStrike" dirty="0">
                <a:solidFill>
                  <a:srgbClr val="000000"/>
                </a:solidFill>
                <a:effectLst/>
                <a:latin typeface="Arial" panose="020B0604020202020204" pitchFamily="34" charset="0"/>
              </a:rPr>
              <a:t>Dr. S.Ganesh Kumar</a:t>
            </a:r>
            <a:r>
              <a:rPr lang="en-US" sz="1800" b="0" i="0" u="none" strike="noStrike" dirty="0">
                <a:solidFill>
                  <a:srgbClr val="000000"/>
                </a:solidFill>
                <a:effectLst/>
                <a:latin typeface="Arial" panose="020B0604020202020204" pitchFamily="34" charset="0"/>
              </a:rPr>
              <a:t>, Associate Professor, Department of Computer Science Engineering, SRM Institute of Science and Technology, for her great support at all the stages of project work.</a:t>
            </a:r>
            <a:endParaRPr lang="en-US" sz="2000" b="0" dirty="0">
              <a:effectLst/>
            </a:endParaRPr>
          </a:p>
          <a:p>
            <a:pPr rtl="0">
              <a:spcBef>
                <a:spcPts val="1415"/>
              </a:spcBef>
              <a:spcAft>
                <a:spcPts val="0"/>
              </a:spcAft>
            </a:pPr>
            <a:r>
              <a:rPr lang="en-US" sz="1800" b="0" i="0" u="none" strike="noStrike" dirty="0">
                <a:solidFill>
                  <a:srgbClr val="000000"/>
                </a:solidFill>
                <a:effectLst/>
                <a:latin typeface="Arial" panose="020B0604020202020204" pitchFamily="34" charset="0"/>
              </a:rPr>
              <a:t>Our inexpressible respect and thanks to our guide and also our Faculty Advisor, </a:t>
            </a:r>
            <a:r>
              <a:rPr lang="en-US" sz="1800" b="1" i="0" u="none" strike="noStrike" dirty="0">
                <a:solidFill>
                  <a:srgbClr val="000000"/>
                </a:solidFill>
                <a:effectLst/>
                <a:latin typeface="Arial" panose="020B0604020202020204" pitchFamily="34" charset="0"/>
              </a:rPr>
              <a:t>Ms. S.Priya</a:t>
            </a:r>
            <a:r>
              <a:rPr lang="en-US" sz="1800" b="0" i="0" u="none" strike="noStrike" dirty="0">
                <a:solidFill>
                  <a:srgbClr val="000000"/>
                </a:solidFill>
                <a:effectLst/>
                <a:latin typeface="Arial" panose="020B0604020202020204" pitchFamily="34" charset="0"/>
              </a:rPr>
              <a:t>, Assistant Professor, Department of Computer Science and Engineering, SRM Institute of Science and Technology, for providing an opportunity to pursue the project under her mentorship. She provided us with utmost help and opportunities to explore. She has been a very passionate mentor and her passion for Computer Science and Problem Solving inspired us all through our journey.  </a:t>
            </a:r>
            <a:endParaRPr lang="en-US" sz="2000" b="0" dirty="0">
              <a:effectLst/>
            </a:endParaRPr>
          </a:p>
          <a:p>
            <a:pPr rtl="0">
              <a:spcBef>
                <a:spcPts val="1415"/>
              </a:spcBef>
              <a:spcAft>
                <a:spcPts val="0"/>
              </a:spcAft>
            </a:pPr>
            <a:r>
              <a:rPr lang="en-US" sz="1800" b="0" i="0" u="none" strike="noStrike" dirty="0">
                <a:solidFill>
                  <a:srgbClr val="000000"/>
                </a:solidFill>
                <a:effectLst/>
                <a:latin typeface="Arial" panose="020B0604020202020204" pitchFamily="34" charset="0"/>
              </a:rPr>
              <a:t>We sincerely thank staff and students of the Computer Science and Engineering Department, SRM Institute of Science and Technology, for their help during my research. Finally, we would like to thank my parents, our family members and our friends for their unconditional love, constant support and encouragement.</a:t>
            </a:r>
            <a:endParaRPr lang="en-US" sz="2000" b="0" dirty="0">
              <a:effectLst/>
            </a:endParaRPr>
          </a:p>
          <a:p>
            <a:br>
              <a:rPr lang="en-US" sz="2000" dirty="0"/>
            </a:br>
            <a:endParaRPr lang="en-IN" sz="1600" dirty="0">
              <a:solidFill>
                <a:schemeClr val="tx1"/>
              </a:solidFill>
            </a:endParaRPr>
          </a:p>
          <a:p>
            <a:pPr marL="0" indent="0">
              <a:buNone/>
            </a:pPr>
            <a:endParaRPr lang="en-IN" b="1" dirty="0">
              <a:solidFill>
                <a:schemeClr val="tx1"/>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pPr algn="ctr"/>
            <a:r>
              <a:rPr lang="en-IN" dirty="0"/>
              <a:t>Expressing our gratitude</a:t>
            </a:r>
          </a:p>
        </p:txBody>
      </p:sp>
    </p:spTree>
    <p:extLst>
      <p:ext uri="{BB962C8B-B14F-4D97-AF65-F5344CB8AC3E}">
        <p14:creationId xmlns:p14="http://schemas.microsoft.com/office/powerpoint/2010/main" val="7115503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a:xfrm>
            <a:off x="584743" y="1402137"/>
            <a:ext cx="3517567" cy="2093975"/>
          </a:xfrm>
        </p:spPr>
        <p:txBody>
          <a:bodyPr/>
          <a:lstStyle/>
          <a:p>
            <a:pPr rtl="0">
              <a:spcBef>
                <a:spcPts val="1415"/>
              </a:spcBef>
              <a:spcAft>
                <a:spcPts val="0"/>
              </a:spcAft>
            </a:pPr>
            <a:r>
              <a:rPr lang="en-US" sz="1800" b="1" i="0" u="none" strike="noStrike" dirty="0">
                <a:solidFill>
                  <a:srgbClr val="FF0000"/>
                </a:solidFill>
                <a:effectLst/>
              </a:rPr>
              <a:t>Model Selection</a:t>
            </a:r>
            <a:endParaRPr lang="en-IN" b="1" dirty="0">
              <a:solidFill>
                <a:srgbClr val="FF0000"/>
              </a:solidFill>
            </a:endParaRP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375094" y="681605"/>
            <a:ext cx="5928344" cy="5629013"/>
          </a:xfrm>
        </p:spPr>
        <p:txBody>
          <a:bodyPr>
            <a:normAutofit lnSpcReduction="10000"/>
          </a:bodyPr>
          <a:lstStyle/>
          <a:p>
            <a:pPr rtl="0">
              <a:spcBef>
                <a:spcPts val="1415"/>
              </a:spcBef>
              <a:spcAft>
                <a:spcPts val="0"/>
              </a:spcAft>
            </a:pPr>
            <a:r>
              <a:rPr lang="en-US" sz="1800" b="0" i="0" u="none" strike="noStrike" dirty="0">
                <a:solidFill>
                  <a:srgbClr val="000000"/>
                </a:solidFill>
                <a:effectLst/>
                <a:latin typeface="Arial" panose="020B0604020202020204" pitchFamily="34" charset="0"/>
              </a:rPr>
              <a:t>In Machine Learning, there is no free lunch. Therefore, choosing the algorithm to use depends on several variables, from the type of issue at hand to the type of output that you are looking for.</a:t>
            </a:r>
            <a:endParaRPr lang="en-US" sz="1600" b="0" dirty="0">
              <a:effectLst/>
            </a:endParaRPr>
          </a:p>
          <a:p>
            <a:pPr rtl="0">
              <a:spcBef>
                <a:spcPts val="1415"/>
              </a:spcBef>
              <a:spcAft>
                <a:spcPts val="0"/>
              </a:spcAft>
            </a:pPr>
            <a:r>
              <a:rPr lang="en-US" sz="1800" b="0" i="0" u="none" strike="noStrike" dirty="0">
                <a:solidFill>
                  <a:srgbClr val="000000"/>
                </a:solidFill>
                <a:effectLst/>
                <a:latin typeface="Arial" panose="020B0604020202020204" pitchFamily="34" charset="0"/>
              </a:rPr>
              <a:t>The aim of model selection is to find the best generalization properties of the network architecture, that is, that which minimizes the error on the data set instances selected.</a:t>
            </a:r>
            <a:endParaRPr lang="en-US" sz="1600" b="0" dirty="0">
              <a:effectLst/>
            </a:endParaRPr>
          </a:p>
          <a:p>
            <a:pPr rtl="0">
              <a:spcBef>
                <a:spcPts val="1415"/>
              </a:spcBef>
              <a:spcAft>
                <a:spcPts val="0"/>
              </a:spcAft>
            </a:pPr>
            <a:r>
              <a:rPr lang="en-US" sz="1800" b="0" i="0" u="none" strike="noStrike" dirty="0">
                <a:solidFill>
                  <a:srgbClr val="000000"/>
                </a:solidFill>
                <a:effectLst/>
                <a:latin typeface="Arial" panose="020B0604020202020204" pitchFamily="34" charset="0"/>
              </a:rPr>
              <a:t>Five approaches were taken to solve the red-wine quality problem :</a:t>
            </a:r>
          </a:p>
          <a:p>
            <a:pPr rtl="0">
              <a:spcBef>
                <a:spcPts val="1415"/>
              </a:spcBef>
              <a:spcAft>
                <a:spcPts val="0"/>
              </a:spcAft>
            </a:pPr>
            <a:r>
              <a:rPr lang="en-US" sz="1800" dirty="0">
                <a:solidFill>
                  <a:srgbClr val="000000"/>
                </a:solidFill>
                <a:latin typeface="Arial" panose="020B0604020202020204" pitchFamily="34" charset="0"/>
              </a:rPr>
              <a:t>- Neural Networks</a:t>
            </a:r>
          </a:p>
          <a:p>
            <a:pPr rtl="0">
              <a:spcBef>
                <a:spcPts val="1415"/>
              </a:spcBef>
              <a:spcAft>
                <a:spcPts val="0"/>
              </a:spcAft>
            </a:pPr>
            <a:r>
              <a:rPr lang="en-US" sz="1800" b="0" dirty="0">
                <a:solidFill>
                  <a:srgbClr val="000000"/>
                </a:solidFill>
                <a:effectLst/>
                <a:latin typeface="Arial" panose="020B0604020202020204" pitchFamily="34" charset="0"/>
              </a:rPr>
              <a:t>- Decisio</a:t>
            </a:r>
            <a:r>
              <a:rPr lang="en-US" sz="1800" dirty="0">
                <a:solidFill>
                  <a:srgbClr val="000000"/>
                </a:solidFill>
                <a:latin typeface="Arial" panose="020B0604020202020204" pitchFamily="34" charset="0"/>
              </a:rPr>
              <a:t>n Tree</a:t>
            </a:r>
          </a:p>
          <a:p>
            <a:pPr rtl="0">
              <a:spcBef>
                <a:spcPts val="1415"/>
              </a:spcBef>
              <a:spcAft>
                <a:spcPts val="0"/>
              </a:spcAft>
            </a:pPr>
            <a:r>
              <a:rPr lang="en-US" sz="1800" dirty="0">
                <a:solidFill>
                  <a:srgbClr val="000000"/>
                </a:solidFill>
                <a:latin typeface="Arial" panose="020B0604020202020204" pitchFamily="34" charset="0"/>
              </a:rPr>
              <a:t>- Random Forest</a:t>
            </a:r>
          </a:p>
          <a:p>
            <a:pPr rtl="0">
              <a:spcBef>
                <a:spcPts val="1415"/>
              </a:spcBef>
              <a:spcAft>
                <a:spcPts val="0"/>
              </a:spcAft>
            </a:pPr>
            <a:r>
              <a:rPr lang="en-US" sz="1800" dirty="0">
                <a:solidFill>
                  <a:srgbClr val="000000"/>
                </a:solidFill>
                <a:latin typeface="Arial" panose="020B0604020202020204" pitchFamily="34" charset="0"/>
              </a:rPr>
              <a:t>- AdaBoost</a:t>
            </a:r>
          </a:p>
          <a:p>
            <a:pPr rtl="0">
              <a:spcBef>
                <a:spcPts val="1415"/>
              </a:spcBef>
              <a:spcAft>
                <a:spcPts val="0"/>
              </a:spcAft>
            </a:pPr>
            <a:r>
              <a:rPr lang="en-US" sz="1800" dirty="0">
                <a:solidFill>
                  <a:srgbClr val="000000"/>
                </a:solidFill>
                <a:latin typeface="Arial" panose="020B0604020202020204" pitchFamily="34" charset="0"/>
              </a:rPr>
              <a:t>- Gradient Boost</a:t>
            </a:r>
            <a:endParaRPr lang="en-US" sz="2000" dirty="0">
              <a:solidFill>
                <a:srgbClr val="000000"/>
              </a:solidFill>
              <a:latin typeface="Arial" panose="020B0604020202020204" pitchFamily="34" charset="0"/>
            </a:endParaRPr>
          </a:p>
        </p:txBody>
      </p:sp>
    </p:spTree>
    <p:extLst>
      <p:ext uri="{BB962C8B-B14F-4D97-AF65-F5344CB8AC3E}">
        <p14:creationId xmlns:p14="http://schemas.microsoft.com/office/powerpoint/2010/main" val="1650118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a:xfrm>
            <a:off x="584743" y="1402137"/>
            <a:ext cx="3517567" cy="2093975"/>
          </a:xfrm>
        </p:spPr>
        <p:txBody>
          <a:bodyPr/>
          <a:lstStyle/>
          <a:p>
            <a:pPr rtl="0">
              <a:spcBef>
                <a:spcPts val="1415"/>
              </a:spcBef>
              <a:spcAft>
                <a:spcPts val="0"/>
              </a:spcAft>
            </a:pPr>
            <a:r>
              <a:rPr lang="en-US" sz="1800" b="1" i="0" u="none" strike="noStrike" dirty="0">
                <a:solidFill>
                  <a:srgbClr val="FF0000"/>
                </a:solidFill>
                <a:effectLst/>
              </a:rPr>
              <a:t>Rejected Approaches</a:t>
            </a:r>
            <a:endParaRPr lang="en-IN" b="1" dirty="0">
              <a:solidFill>
                <a:srgbClr val="FF0000"/>
              </a:solidFill>
            </a:endParaRPr>
          </a:p>
        </p:txBody>
      </p:sp>
      <p:pic>
        <p:nvPicPr>
          <p:cNvPr id="4098" name="Picture 2">
            <a:extLst>
              <a:ext uri="{FF2B5EF4-FFF2-40B4-BE49-F238E27FC236}">
                <a16:creationId xmlns:a16="http://schemas.microsoft.com/office/drawing/2014/main" id="{1F1713D4-C730-461B-9308-BD97BBA5BE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4280" y="338792"/>
            <a:ext cx="3816512" cy="292452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8D86DF8-4399-4A43-8FDB-00382727E734}"/>
              </a:ext>
            </a:extLst>
          </p:cNvPr>
          <p:cNvSpPr txBox="1"/>
          <p:nvPr/>
        </p:nvSpPr>
        <p:spPr>
          <a:xfrm>
            <a:off x="5259897" y="3045204"/>
            <a:ext cx="2902591" cy="369332"/>
          </a:xfrm>
          <a:prstGeom prst="rect">
            <a:avLst/>
          </a:prstGeom>
          <a:noFill/>
        </p:spPr>
        <p:txBody>
          <a:bodyPr wrap="square" rtlCol="0">
            <a:spAutoFit/>
          </a:bodyPr>
          <a:lstStyle/>
          <a:p>
            <a:pPr algn="ctr"/>
            <a:r>
              <a:rPr lang="en-IN" dirty="0"/>
              <a:t>Decision Tree</a:t>
            </a:r>
          </a:p>
        </p:txBody>
      </p:sp>
      <p:pic>
        <p:nvPicPr>
          <p:cNvPr id="4100" name="Picture 4">
            <a:extLst>
              <a:ext uri="{FF2B5EF4-FFF2-40B4-BE49-F238E27FC236}">
                <a16:creationId xmlns:a16="http://schemas.microsoft.com/office/drawing/2014/main" id="{3C8509B7-502F-4A83-99C8-CDB1AD9A68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80792" y="353472"/>
            <a:ext cx="3461857" cy="279239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F708702-B12D-4DE2-AEDA-1C44A4484A92}"/>
              </a:ext>
            </a:extLst>
          </p:cNvPr>
          <p:cNvSpPr txBox="1"/>
          <p:nvPr/>
        </p:nvSpPr>
        <p:spPr>
          <a:xfrm>
            <a:off x="9040058" y="3046603"/>
            <a:ext cx="2902591" cy="369332"/>
          </a:xfrm>
          <a:prstGeom prst="rect">
            <a:avLst/>
          </a:prstGeom>
          <a:noFill/>
        </p:spPr>
        <p:txBody>
          <a:bodyPr wrap="square" rtlCol="0">
            <a:spAutoFit/>
          </a:bodyPr>
          <a:lstStyle/>
          <a:p>
            <a:pPr algn="ctr"/>
            <a:r>
              <a:rPr lang="en-IN" dirty="0"/>
              <a:t>Random Forest</a:t>
            </a:r>
          </a:p>
        </p:txBody>
      </p:sp>
      <p:pic>
        <p:nvPicPr>
          <p:cNvPr id="4102" name="Picture 6">
            <a:extLst>
              <a:ext uri="{FF2B5EF4-FFF2-40B4-BE49-F238E27FC236}">
                <a16:creationId xmlns:a16="http://schemas.microsoft.com/office/drawing/2014/main" id="{813E23B8-BDB5-43E0-841B-D70A4FAAD6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7371" y="3544349"/>
            <a:ext cx="3816512" cy="2792399"/>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F4741BB6-E38C-4C04-A192-F666489ADA24}"/>
              </a:ext>
            </a:extLst>
          </p:cNvPr>
          <p:cNvSpPr txBox="1"/>
          <p:nvPr/>
        </p:nvSpPr>
        <p:spPr>
          <a:xfrm>
            <a:off x="5259896" y="6248447"/>
            <a:ext cx="2902591" cy="369332"/>
          </a:xfrm>
          <a:prstGeom prst="rect">
            <a:avLst/>
          </a:prstGeom>
          <a:noFill/>
        </p:spPr>
        <p:txBody>
          <a:bodyPr wrap="square" rtlCol="0">
            <a:spAutoFit/>
          </a:bodyPr>
          <a:lstStyle/>
          <a:p>
            <a:pPr algn="ctr"/>
            <a:r>
              <a:rPr lang="en-IN" dirty="0"/>
              <a:t>AdaBoost</a:t>
            </a:r>
          </a:p>
        </p:txBody>
      </p:sp>
      <p:pic>
        <p:nvPicPr>
          <p:cNvPr id="4104" name="Picture 8">
            <a:extLst>
              <a:ext uri="{FF2B5EF4-FFF2-40B4-BE49-F238E27FC236}">
                <a16:creationId xmlns:a16="http://schemas.microsoft.com/office/drawing/2014/main" id="{564268EB-B4F8-4E80-81D5-C387F686064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80792" y="3555448"/>
            <a:ext cx="3711208" cy="27813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EAF66AB2-5316-4692-A465-54C22FDD2FD7}"/>
              </a:ext>
            </a:extLst>
          </p:cNvPr>
          <p:cNvSpPr txBox="1"/>
          <p:nvPr/>
        </p:nvSpPr>
        <p:spPr>
          <a:xfrm>
            <a:off x="9076408" y="6248447"/>
            <a:ext cx="2902591" cy="369332"/>
          </a:xfrm>
          <a:prstGeom prst="rect">
            <a:avLst/>
          </a:prstGeom>
          <a:noFill/>
        </p:spPr>
        <p:txBody>
          <a:bodyPr wrap="square" rtlCol="0">
            <a:spAutoFit/>
          </a:bodyPr>
          <a:lstStyle/>
          <a:p>
            <a:pPr algn="ctr"/>
            <a:r>
              <a:rPr lang="en-IN" dirty="0"/>
              <a:t>Gradient Boost</a:t>
            </a:r>
          </a:p>
        </p:txBody>
      </p:sp>
    </p:spTree>
    <p:extLst>
      <p:ext uri="{BB962C8B-B14F-4D97-AF65-F5344CB8AC3E}">
        <p14:creationId xmlns:p14="http://schemas.microsoft.com/office/powerpoint/2010/main" val="1674325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a:xfrm>
            <a:off x="584743" y="1402137"/>
            <a:ext cx="3517567" cy="2093975"/>
          </a:xfrm>
        </p:spPr>
        <p:txBody>
          <a:bodyPr>
            <a:normAutofit/>
          </a:bodyPr>
          <a:lstStyle/>
          <a:p>
            <a:pPr rtl="0">
              <a:spcBef>
                <a:spcPts val="1415"/>
              </a:spcBef>
              <a:spcAft>
                <a:spcPts val="0"/>
              </a:spcAft>
            </a:pPr>
            <a:r>
              <a:rPr lang="en-US" sz="2000" b="1" dirty="0">
                <a:solidFill>
                  <a:srgbClr val="FF0000"/>
                </a:solidFill>
              </a:rPr>
              <a:t>Favored Approach</a:t>
            </a:r>
            <a:endParaRPr lang="en-IN" sz="4000" b="1" dirty="0">
              <a:solidFill>
                <a:srgbClr val="FF0000"/>
              </a:solidFill>
            </a:endParaRPr>
          </a:p>
        </p:txBody>
      </p:sp>
      <p:pic>
        <p:nvPicPr>
          <p:cNvPr id="6146" name="Picture 2">
            <a:extLst>
              <a:ext uri="{FF2B5EF4-FFF2-40B4-BE49-F238E27FC236}">
                <a16:creationId xmlns:a16="http://schemas.microsoft.com/office/drawing/2014/main" id="{4FF57570-61F9-4DAB-BBB9-489586B499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39386" y="25516"/>
            <a:ext cx="4203277" cy="2926552"/>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3E4D1C74-AC02-4CEA-8865-64EFB9837D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56142" y="2944414"/>
            <a:ext cx="1733550" cy="276225"/>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29AFA81C-31B0-4407-80A2-C1ED3180E3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8756" y="3171039"/>
            <a:ext cx="4672357" cy="3619500"/>
          </a:xfrm>
          <a:prstGeom prst="rect">
            <a:avLst/>
          </a:prstGeom>
          <a:noFill/>
          <a:extLst>
            <a:ext uri="{909E8E84-426E-40DD-AFC4-6F175D3DCCD1}">
              <a14:hiddenFill xmlns:a14="http://schemas.microsoft.com/office/drawing/2010/main">
                <a:solidFill>
                  <a:srgbClr val="FFFFFF"/>
                </a:solidFill>
              </a14:hiddenFill>
            </a:ext>
          </a:extLst>
        </p:spPr>
      </p:pic>
      <p:sp>
        <p:nvSpPr>
          <p:cNvPr id="14" name="Text Placeholder 3">
            <a:extLst>
              <a:ext uri="{FF2B5EF4-FFF2-40B4-BE49-F238E27FC236}">
                <a16:creationId xmlns:a16="http://schemas.microsoft.com/office/drawing/2014/main" id="{06DF5712-86C1-4A3A-BF8F-06A628E34177}"/>
              </a:ext>
            </a:extLst>
          </p:cNvPr>
          <p:cNvSpPr>
            <a:spLocks noGrp="1"/>
          </p:cNvSpPr>
          <p:nvPr>
            <p:ph type="body" sz="half" idx="2"/>
          </p:nvPr>
        </p:nvSpPr>
        <p:spPr>
          <a:xfrm>
            <a:off x="584742" y="3502404"/>
            <a:ext cx="3517567" cy="3064505"/>
          </a:xfrm>
        </p:spPr>
        <p:txBody>
          <a:bodyPr>
            <a:normAutofit/>
          </a:bodyPr>
          <a:lstStyle/>
          <a:p>
            <a:pPr rtl="0">
              <a:spcBef>
                <a:spcPts val="1415"/>
              </a:spcBef>
              <a:spcAft>
                <a:spcPts val="0"/>
              </a:spcAft>
            </a:pPr>
            <a:r>
              <a:rPr lang="en-US" sz="1800" b="0" i="0" u="none" strike="noStrike" dirty="0">
                <a:solidFill>
                  <a:schemeClr val="bg1"/>
                </a:solidFill>
                <a:effectLst/>
                <a:latin typeface="Arial" panose="020B0604020202020204" pitchFamily="34" charset="0"/>
              </a:rPr>
              <a:t>Neural Networks</a:t>
            </a:r>
            <a:endParaRPr lang="en-IN" dirty="0">
              <a:solidFill>
                <a:schemeClr val="bg1"/>
              </a:solidFill>
            </a:endParaRPr>
          </a:p>
        </p:txBody>
      </p:sp>
    </p:spTree>
    <p:extLst>
      <p:ext uri="{BB962C8B-B14F-4D97-AF65-F5344CB8AC3E}">
        <p14:creationId xmlns:p14="http://schemas.microsoft.com/office/powerpoint/2010/main" val="10894540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a:xfrm>
            <a:off x="583485" y="1645418"/>
            <a:ext cx="3517567" cy="2093975"/>
          </a:xfrm>
        </p:spPr>
        <p:txBody>
          <a:bodyPr>
            <a:normAutofit/>
          </a:bodyPr>
          <a:lstStyle/>
          <a:p>
            <a:pPr rtl="0">
              <a:spcBef>
                <a:spcPts val="1415"/>
              </a:spcBef>
              <a:spcAft>
                <a:spcPts val="0"/>
              </a:spcAft>
            </a:pPr>
            <a:r>
              <a:rPr lang="en-US" sz="2000" b="1" dirty="0">
                <a:solidFill>
                  <a:srgbClr val="FF0000"/>
                </a:solidFill>
              </a:rPr>
              <a:t>Comparing Accuracy of </a:t>
            </a:r>
            <a:br>
              <a:rPr lang="en-US" sz="2000" b="1" dirty="0">
                <a:solidFill>
                  <a:srgbClr val="FF0000"/>
                </a:solidFill>
              </a:rPr>
            </a:br>
            <a:r>
              <a:rPr lang="en-US" sz="2000" b="1" dirty="0">
                <a:solidFill>
                  <a:srgbClr val="FF0000"/>
                </a:solidFill>
              </a:rPr>
              <a:t>All Approaches</a:t>
            </a:r>
            <a:endParaRPr lang="en-IN" sz="4000" b="1" dirty="0">
              <a:solidFill>
                <a:srgbClr val="FF0000"/>
              </a:solidFill>
            </a:endParaRPr>
          </a:p>
        </p:txBody>
      </p:sp>
      <p:pic>
        <p:nvPicPr>
          <p:cNvPr id="7170" name="Picture 2">
            <a:extLst>
              <a:ext uri="{FF2B5EF4-FFF2-40B4-BE49-F238E27FC236}">
                <a16:creationId xmlns:a16="http://schemas.microsoft.com/office/drawing/2014/main" id="{34D84DF8-7155-4525-9434-C93339ED31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5996" y="562984"/>
            <a:ext cx="7300503" cy="390088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B39F64A-E748-43B3-A1BC-B89987E51874}"/>
              </a:ext>
            </a:extLst>
          </p:cNvPr>
          <p:cNvSpPr txBox="1"/>
          <p:nvPr/>
        </p:nvSpPr>
        <p:spPr>
          <a:xfrm>
            <a:off x="5025006" y="4689446"/>
            <a:ext cx="6870583" cy="1200329"/>
          </a:xfrm>
          <a:prstGeom prst="rect">
            <a:avLst/>
          </a:prstGeom>
          <a:noFill/>
        </p:spPr>
        <p:txBody>
          <a:bodyPr wrap="square" rtlCol="0">
            <a:spAutoFit/>
          </a:bodyPr>
          <a:lstStyle/>
          <a:p>
            <a:r>
              <a:rPr lang="en-US" sz="1800" b="0" i="0" u="none" strike="noStrike" dirty="0">
                <a:solidFill>
                  <a:srgbClr val="000000"/>
                </a:solidFill>
                <a:effectLst/>
                <a:latin typeface="Arial" panose="020B0604020202020204" pitchFamily="34" charset="0"/>
              </a:rPr>
              <a:t>By comparing all the different approaches we see that the Ann model or the Neural Network model has the highest accuracy and it will be the most suitable model to develop a Prediction Model to determine the Quality of Red Wines distributed.</a:t>
            </a:r>
            <a:endParaRPr lang="en-IN" dirty="0"/>
          </a:p>
        </p:txBody>
      </p:sp>
    </p:spTree>
    <p:extLst>
      <p:ext uri="{BB962C8B-B14F-4D97-AF65-F5344CB8AC3E}">
        <p14:creationId xmlns:p14="http://schemas.microsoft.com/office/powerpoint/2010/main" val="39178444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a:xfrm>
            <a:off x="584741" y="856852"/>
            <a:ext cx="3517567" cy="2093975"/>
          </a:xfrm>
        </p:spPr>
        <p:txBody>
          <a:bodyPr>
            <a:normAutofit/>
          </a:bodyPr>
          <a:lstStyle/>
          <a:p>
            <a:pPr rtl="0">
              <a:spcBef>
                <a:spcPts val="1415"/>
              </a:spcBef>
              <a:spcAft>
                <a:spcPts val="0"/>
              </a:spcAft>
            </a:pPr>
            <a:r>
              <a:rPr lang="en-US" sz="2000" b="1" dirty="0">
                <a:solidFill>
                  <a:srgbClr val="FF0000"/>
                </a:solidFill>
              </a:rPr>
              <a:t>Conclusion</a:t>
            </a:r>
            <a:endParaRPr lang="en-IN" sz="4000" b="1" dirty="0">
              <a:solidFill>
                <a:srgbClr val="FF0000"/>
              </a:solidFill>
            </a:endParaRPr>
          </a:p>
        </p:txBody>
      </p:sp>
      <p:sp>
        <p:nvSpPr>
          <p:cNvPr id="5" name="TextBox 4">
            <a:extLst>
              <a:ext uri="{FF2B5EF4-FFF2-40B4-BE49-F238E27FC236}">
                <a16:creationId xmlns:a16="http://schemas.microsoft.com/office/drawing/2014/main" id="{EB39F64A-E748-43B3-A1BC-B89987E51874}"/>
              </a:ext>
            </a:extLst>
          </p:cNvPr>
          <p:cNvSpPr txBox="1"/>
          <p:nvPr/>
        </p:nvSpPr>
        <p:spPr>
          <a:xfrm>
            <a:off x="4890782" y="1859339"/>
            <a:ext cx="6870583" cy="3139321"/>
          </a:xfrm>
          <a:prstGeom prst="rect">
            <a:avLst/>
          </a:prstGeom>
          <a:noFill/>
        </p:spPr>
        <p:txBody>
          <a:bodyPr wrap="square" rtlCol="0">
            <a:spAutoFit/>
          </a:bodyPr>
          <a:lstStyle/>
          <a:p>
            <a:r>
              <a:rPr lang="en-US" sz="1800" b="0" i="0" u="none" strike="noStrike" dirty="0">
                <a:solidFill>
                  <a:srgbClr val="000000"/>
                </a:solidFill>
                <a:effectLst/>
                <a:latin typeface="Arial" panose="020B0604020202020204" pitchFamily="34" charset="0"/>
              </a:rPr>
              <a:t>While participating in this research, and for the duration of this project we have come to the conclusion after our regress analysis and study on the matter that  food and beverage industries like- Red-Wine industry, are in desperate and immediate needs of implementation of automated and machine-enabled quality assessment processes.</a:t>
            </a:r>
          </a:p>
          <a:p>
            <a:endParaRPr lang="en-US" sz="1800" b="0" i="0" u="none" strike="noStrike" dirty="0">
              <a:solidFill>
                <a:srgbClr val="000000"/>
              </a:solidFill>
              <a:effectLst/>
              <a:latin typeface="Arial" panose="020B0604020202020204" pitchFamily="34" charset="0"/>
            </a:endParaRPr>
          </a:p>
          <a:p>
            <a:r>
              <a:rPr lang="en-US" sz="1800" b="0" i="0" u="none" strike="noStrike" dirty="0">
                <a:solidFill>
                  <a:srgbClr val="000000"/>
                </a:solidFill>
                <a:effectLst/>
                <a:latin typeface="Arial" panose="020B0604020202020204" pitchFamily="34" charset="0"/>
              </a:rPr>
              <a:t>Further research in this field should take place which will help these companies save cost and help with QA for the customers. We consider our work and report to be a success and with given opportunities try to expand upon our work.</a:t>
            </a:r>
            <a:endParaRPr lang="en-IN" dirty="0"/>
          </a:p>
        </p:txBody>
      </p:sp>
      <p:sp>
        <p:nvSpPr>
          <p:cNvPr id="6" name="Text Placeholder 3">
            <a:extLst>
              <a:ext uri="{FF2B5EF4-FFF2-40B4-BE49-F238E27FC236}">
                <a16:creationId xmlns:a16="http://schemas.microsoft.com/office/drawing/2014/main" id="{6E74B747-CA46-42FB-B4E9-F6BE9558DE50}"/>
              </a:ext>
            </a:extLst>
          </p:cNvPr>
          <p:cNvSpPr>
            <a:spLocks noGrp="1"/>
          </p:cNvSpPr>
          <p:nvPr>
            <p:ph type="body" sz="half" idx="2"/>
          </p:nvPr>
        </p:nvSpPr>
        <p:spPr>
          <a:xfrm>
            <a:off x="584741" y="2950827"/>
            <a:ext cx="3517567" cy="3064505"/>
          </a:xfrm>
        </p:spPr>
        <p:txBody>
          <a:bodyPr>
            <a:normAutofit/>
          </a:bodyPr>
          <a:lstStyle/>
          <a:p>
            <a:pPr rtl="0">
              <a:spcBef>
                <a:spcPts val="1415"/>
              </a:spcBef>
              <a:spcAft>
                <a:spcPts val="0"/>
              </a:spcAft>
            </a:pPr>
            <a:r>
              <a:rPr lang="en-US" sz="1800" b="0" i="0" u="none" strike="noStrike" dirty="0">
                <a:solidFill>
                  <a:schemeClr val="bg1"/>
                </a:solidFill>
                <a:effectLst/>
                <a:latin typeface="Arial" panose="020B0604020202020204" pitchFamily="34" charset="0"/>
              </a:rPr>
              <a:t>Summing it all up</a:t>
            </a:r>
            <a:endParaRPr lang="en-IN" dirty="0">
              <a:solidFill>
                <a:schemeClr val="bg1"/>
              </a:solidFill>
            </a:endParaRPr>
          </a:p>
        </p:txBody>
      </p:sp>
    </p:spTree>
    <p:extLst>
      <p:ext uri="{BB962C8B-B14F-4D97-AF65-F5344CB8AC3E}">
        <p14:creationId xmlns:p14="http://schemas.microsoft.com/office/powerpoint/2010/main" val="41727453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a:xfrm>
            <a:off x="593130" y="1444081"/>
            <a:ext cx="3517567" cy="2093975"/>
          </a:xfrm>
        </p:spPr>
        <p:txBody>
          <a:bodyPr>
            <a:normAutofit/>
          </a:bodyPr>
          <a:lstStyle/>
          <a:p>
            <a:pPr rtl="0">
              <a:spcBef>
                <a:spcPts val="1415"/>
              </a:spcBef>
              <a:spcAft>
                <a:spcPts val="0"/>
              </a:spcAft>
            </a:pPr>
            <a:r>
              <a:rPr lang="en-US" sz="2000" b="1" dirty="0">
                <a:solidFill>
                  <a:srgbClr val="FF0000"/>
                </a:solidFill>
              </a:rPr>
              <a:t>References</a:t>
            </a:r>
            <a:endParaRPr lang="en-IN" sz="4000" b="1" dirty="0">
              <a:solidFill>
                <a:srgbClr val="FF0000"/>
              </a:solidFill>
            </a:endParaRPr>
          </a:p>
        </p:txBody>
      </p:sp>
      <p:sp>
        <p:nvSpPr>
          <p:cNvPr id="5" name="TextBox 4">
            <a:extLst>
              <a:ext uri="{FF2B5EF4-FFF2-40B4-BE49-F238E27FC236}">
                <a16:creationId xmlns:a16="http://schemas.microsoft.com/office/drawing/2014/main" id="{EB39F64A-E748-43B3-A1BC-B89987E51874}"/>
              </a:ext>
            </a:extLst>
          </p:cNvPr>
          <p:cNvSpPr txBox="1"/>
          <p:nvPr/>
        </p:nvSpPr>
        <p:spPr>
          <a:xfrm>
            <a:off x="4840448" y="155400"/>
            <a:ext cx="6870583" cy="7017306"/>
          </a:xfrm>
          <a:prstGeom prst="rect">
            <a:avLst/>
          </a:prstGeom>
          <a:noFill/>
        </p:spPr>
        <p:txBody>
          <a:bodyPr wrap="square" rtlCol="0">
            <a:spAutoFit/>
          </a:bodyPr>
          <a:lstStyle/>
          <a:p>
            <a:pPr marL="285750" indent="-285750">
              <a:buFontTx/>
              <a:buChar char="-"/>
            </a:pPr>
            <a:r>
              <a:rPr lang="en-IN" sz="1600" dirty="0">
                <a:latin typeface="Arial" panose="020B0604020202020204" pitchFamily="34" charset="0"/>
                <a:cs typeface="Arial" panose="020B0604020202020204" pitchFamily="34" charset="0"/>
              </a:rPr>
              <a:t>Yogesh Gupta (2017). “</a:t>
            </a:r>
            <a:r>
              <a:rPr lang="en-US" sz="1600" dirty="0">
                <a:latin typeface="Arial" panose="020B0604020202020204" pitchFamily="34" charset="0"/>
                <a:cs typeface="Arial" panose="020B0604020202020204" pitchFamily="34" charset="0"/>
              </a:rPr>
              <a:t>Selection of Important Features and Predicting Wine Quality using Machine Learning Techniques” </a:t>
            </a:r>
            <a:r>
              <a:rPr lang="en-IN" sz="1600" dirty="0"/>
              <a:t>ICSCC 2017</a:t>
            </a:r>
          </a:p>
          <a:p>
            <a:endParaRPr lang="en-IN" sz="1600" dirty="0"/>
          </a:p>
          <a:p>
            <a:pPr marL="285750" indent="-285750">
              <a:buFontTx/>
              <a:buChar char="-"/>
            </a:pPr>
            <a:r>
              <a:rPr lang="en-IN" sz="1600" dirty="0" err="1">
                <a:latin typeface="Arial" panose="020B0604020202020204" pitchFamily="34" charset="0"/>
                <a:cs typeface="Arial" panose="020B0604020202020204" pitchFamily="34" charset="0"/>
              </a:rPr>
              <a:t>Satyabrata</a:t>
            </a:r>
            <a:r>
              <a:rPr lang="en-IN" sz="1600" dirty="0">
                <a:latin typeface="Arial" panose="020B0604020202020204" pitchFamily="34" charset="0"/>
                <a:cs typeface="Arial" panose="020B0604020202020204" pitchFamily="34" charset="0"/>
              </a:rPr>
              <a:t> </a:t>
            </a:r>
            <a:r>
              <a:rPr lang="en-IN" sz="1600" dirty="0" err="1">
                <a:latin typeface="Arial" panose="020B0604020202020204" pitchFamily="34" charset="0"/>
                <a:cs typeface="Arial" panose="020B0604020202020204" pitchFamily="34" charset="0"/>
              </a:rPr>
              <a:t>Aich</a:t>
            </a:r>
            <a:r>
              <a:rPr lang="en-IN" sz="1600" dirty="0">
                <a:latin typeface="Arial" panose="020B0604020202020204" pitchFamily="34" charset="0"/>
                <a:cs typeface="Arial" panose="020B0604020202020204" pitchFamily="34" charset="0"/>
              </a:rPr>
              <a:t>; Ahmed </a:t>
            </a:r>
            <a:r>
              <a:rPr lang="en-IN" sz="1600" dirty="0" err="1">
                <a:latin typeface="Arial" panose="020B0604020202020204" pitchFamily="34" charset="0"/>
                <a:cs typeface="Arial" panose="020B0604020202020204" pitchFamily="34" charset="0"/>
              </a:rPr>
              <a:t>Absi</a:t>
            </a:r>
            <a:r>
              <a:rPr lang="en-IN" sz="1600" dirty="0">
                <a:latin typeface="Arial" panose="020B0604020202020204" pitchFamily="34" charset="0"/>
                <a:cs typeface="Arial" panose="020B0604020202020204" pitchFamily="34" charset="0"/>
              </a:rPr>
              <a:t>; Kueh Lee Hui; Mangal Sain (2019). “</a:t>
            </a:r>
            <a:r>
              <a:rPr lang="en-US" sz="1600" dirty="0">
                <a:latin typeface="Arial" panose="020B0604020202020204" pitchFamily="34" charset="0"/>
                <a:cs typeface="Arial" panose="020B0604020202020204" pitchFamily="34" charset="0"/>
              </a:rPr>
              <a:t>Prediction of Quality for Different Type of Wine based on Different Feature Sets Using Supervised Machine Learning Techniques” </a:t>
            </a:r>
            <a:r>
              <a:rPr lang="en-IN" sz="1600" dirty="0"/>
              <a:t>ICACT 2019</a:t>
            </a:r>
          </a:p>
          <a:p>
            <a:endParaRPr lang="en-IN" sz="1600" dirty="0"/>
          </a:p>
          <a:p>
            <a:pPr marL="285750" indent="-285750">
              <a:buFontTx/>
              <a:buChar char="-"/>
            </a:pPr>
            <a:r>
              <a:rPr lang="en-IN" sz="1600" dirty="0">
                <a:latin typeface="Arial" panose="020B0604020202020204" pitchFamily="34" charset="0"/>
                <a:cs typeface="Arial" panose="020B0604020202020204" pitchFamily="34" charset="0"/>
              </a:rPr>
              <a:t>Devika </a:t>
            </a:r>
            <a:r>
              <a:rPr lang="en-IN" sz="1600" dirty="0" err="1">
                <a:latin typeface="Arial" panose="020B0604020202020204" pitchFamily="34" charset="0"/>
                <a:cs typeface="Arial" panose="020B0604020202020204" pitchFamily="34" charset="0"/>
              </a:rPr>
              <a:t>Pawar</a:t>
            </a:r>
            <a:r>
              <a:rPr lang="en-IN" sz="1600" dirty="0">
                <a:latin typeface="Arial" panose="020B0604020202020204" pitchFamily="34" charset="0"/>
                <a:cs typeface="Arial" panose="020B0604020202020204" pitchFamily="34" charset="0"/>
              </a:rPr>
              <a:t>; </a:t>
            </a:r>
            <a:r>
              <a:rPr lang="en-IN" sz="1600" dirty="0" err="1">
                <a:latin typeface="Arial" panose="020B0604020202020204" pitchFamily="34" charset="0"/>
                <a:cs typeface="Arial" panose="020B0604020202020204" pitchFamily="34" charset="0"/>
              </a:rPr>
              <a:t>Akansha</a:t>
            </a:r>
            <a:r>
              <a:rPr lang="en-IN" sz="1600" dirty="0">
                <a:latin typeface="Arial" panose="020B0604020202020204" pitchFamily="34" charset="0"/>
                <a:cs typeface="Arial" panose="020B0604020202020204" pitchFamily="34" charset="0"/>
              </a:rPr>
              <a:t> Mahajan; Sachin </a:t>
            </a:r>
            <a:r>
              <a:rPr lang="en-IN" sz="1600" dirty="0" err="1">
                <a:latin typeface="Arial" panose="020B0604020202020204" pitchFamily="34" charset="0"/>
                <a:cs typeface="Arial" panose="020B0604020202020204" pitchFamily="34" charset="0"/>
              </a:rPr>
              <a:t>Bhoithe</a:t>
            </a:r>
            <a:r>
              <a:rPr lang="en-IN" sz="1600" dirty="0">
                <a:latin typeface="Arial" panose="020B0604020202020204" pitchFamily="34" charset="0"/>
                <a:cs typeface="Arial" panose="020B0604020202020204" pitchFamily="34" charset="0"/>
              </a:rPr>
              <a:t> (2016). “</a:t>
            </a:r>
            <a:r>
              <a:rPr lang="en-US" sz="1600" dirty="0">
                <a:latin typeface="Arial" panose="020B0604020202020204" pitchFamily="34" charset="0"/>
                <a:cs typeface="Arial" panose="020B0604020202020204" pitchFamily="34" charset="0"/>
              </a:rPr>
              <a:t>Wine Quality Prediction using Machine Learning Algorithms” </a:t>
            </a:r>
            <a:r>
              <a:rPr lang="en-US" sz="1600" b="0" i="0" dirty="0">
                <a:solidFill>
                  <a:srgbClr val="000000"/>
                </a:solidFill>
                <a:effectLst/>
                <a:latin typeface="Arial" panose="020B0604020202020204" pitchFamily="34" charset="0"/>
                <a:cs typeface="Arial" panose="020B0604020202020204" pitchFamily="34" charset="0"/>
              </a:rPr>
              <a:t>IJCATR Volume 8 Issue 9</a:t>
            </a:r>
          </a:p>
          <a:p>
            <a:endParaRPr lang="en-US" sz="1600" b="0" i="0" dirty="0">
              <a:solidFill>
                <a:srgbClr val="000000"/>
              </a:solidFill>
              <a:effectLst/>
              <a:latin typeface="Arial" panose="020B0604020202020204" pitchFamily="34" charset="0"/>
              <a:cs typeface="Arial" panose="020B0604020202020204" pitchFamily="34" charset="0"/>
            </a:endParaRPr>
          </a:p>
          <a:p>
            <a:pPr marL="285750" indent="-285750">
              <a:buFontTx/>
              <a:buChar char="-"/>
            </a:pPr>
            <a:r>
              <a:rPr lang="en-IN" sz="1600" dirty="0">
                <a:latin typeface="Arial" panose="020B0604020202020204" pitchFamily="34" charset="0"/>
                <a:cs typeface="Arial" panose="020B0604020202020204" pitchFamily="34" charset="0"/>
              </a:rPr>
              <a:t>Nikita Sharma (2020). “</a:t>
            </a:r>
            <a:r>
              <a:rPr lang="en-US" sz="1600" dirty="0">
                <a:latin typeface="Arial" panose="020B0604020202020204" pitchFamily="34" charset="0"/>
                <a:cs typeface="Arial" panose="020B0604020202020204" pitchFamily="34" charset="0"/>
              </a:rPr>
              <a:t>Quality Prediction of Red Wine based on Different Feature Sets Using Machine Learning Techniques” </a:t>
            </a:r>
            <a:r>
              <a:rPr lang="en-US" sz="1600" dirty="0"/>
              <a:t>International Journal of Science and Research (IJSR)</a:t>
            </a:r>
          </a:p>
          <a:p>
            <a:endParaRPr lang="en-US" sz="1600" dirty="0"/>
          </a:p>
          <a:p>
            <a:pPr marL="285750" indent="-285750">
              <a:buFontTx/>
              <a:buChar char="-"/>
            </a:pPr>
            <a:r>
              <a:rPr lang="pt-BR" sz="1600" dirty="0">
                <a:latin typeface="Arial" panose="020B0604020202020204" pitchFamily="34" charset="0"/>
                <a:cs typeface="Arial" panose="020B0604020202020204" pitchFamily="34" charset="0"/>
              </a:rPr>
              <a:t>Paulo Cortez; Telmo Matos; Jose Luis Reis</a:t>
            </a:r>
            <a:r>
              <a:rPr lang="en-IN" sz="1600" dirty="0">
                <a:latin typeface="Arial" panose="020B0604020202020204" pitchFamily="34" charset="0"/>
                <a:cs typeface="Arial" panose="020B0604020202020204" pitchFamily="34" charset="0"/>
              </a:rPr>
              <a:t> (2009). “</a:t>
            </a:r>
            <a:r>
              <a:rPr lang="en-US" sz="1600" dirty="0">
                <a:latin typeface="Arial" panose="020B0604020202020204" pitchFamily="34" charset="0"/>
                <a:cs typeface="Arial" panose="020B0604020202020204" pitchFamily="34" charset="0"/>
              </a:rPr>
              <a:t>Using Data Mining for Wine Quality Assessment” </a:t>
            </a:r>
            <a:r>
              <a:rPr lang="en-US" sz="1600" dirty="0"/>
              <a:t>Discovery Science, 12th International Conference</a:t>
            </a:r>
          </a:p>
          <a:p>
            <a:endParaRPr lang="en-US" sz="1600" dirty="0"/>
          </a:p>
          <a:p>
            <a:pPr marL="285750" indent="-285750">
              <a:buFontTx/>
              <a:buChar char="-"/>
            </a:pPr>
            <a:r>
              <a:rPr lang="pt-BR" sz="1600" dirty="0">
                <a:latin typeface="Arial" panose="020B0604020202020204" pitchFamily="34" charset="0"/>
                <a:cs typeface="Arial" panose="020B0604020202020204" pitchFamily="34" charset="0"/>
              </a:rPr>
              <a:t>Prachi Jambhulkar, Vaidehi Baporikar</a:t>
            </a:r>
            <a:r>
              <a:rPr lang="en-IN" sz="1600" dirty="0">
                <a:latin typeface="Arial" panose="020B0604020202020204" pitchFamily="34" charset="0"/>
                <a:cs typeface="Arial" panose="020B0604020202020204" pitchFamily="34" charset="0"/>
              </a:rPr>
              <a:t> (2015). “</a:t>
            </a:r>
            <a:r>
              <a:rPr lang="en-US" sz="1600" dirty="0">
                <a:latin typeface="Arial" panose="020B0604020202020204" pitchFamily="34" charset="0"/>
                <a:cs typeface="Arial" panose="020B0604020202020204" pitchFamily="34" charset="0"/>
              </a:rPr>
              <a:t>Review on Prediction of Heart Disease Using Data Mining Technique with Wireless Sensor Network” </a:t>
            </a:r>
            <a:r>
              <a:rPr lang="en-US" sz="1600" dirty="0"/>
              <a:t>NCRMC-2014</a:t>
            </a:r>
          </a:p>
          <a:p>
            <a:endParaRPr lang="en-US" sz="1600" dirty="0"/>
          </a:p>
          <a:p>
            <a:pPr marL="285750" indent="-285750">
              <a:buFontTx/>
              <a:buChar char="-"/>
            </a:pPr>
            <a:r>
              <a:rPr lang="pt-BR" sz="1600" dirty="0">
                <a:latin typeface="Arial" panose="020B0604020202020204" pitchFamily="34" charset="0"/>
                <a:cs typeface="Arial" panose="020B0604020202020204" pitchFamily="34" charset="0"/>
              </a:rPr>
              <a:t>Prachi Jambhulkar, Vaidehi Baporikar</a:t>
            </a:r>
            <a:r>
              <a:rPr lang="en-IN" sz="1600" dirty="0">
                <a:latin typeface="Arial" panose="020B0604020202020204" pitchFamily="34" charset="0"/>
                <a:cs typeface="Arial" panose="020B0604020202020204" pitchFamily="34" charset="0"/>
              </a:rPr>
              <a:t> (2015). “</a:t>
            </a:r>
            <a:r>
              <a:rPr lang="en-US" sz="1600" dirty="0">
                <a:latin typeface="Arial" panose="020B0604020202020204" pitchFamily="34" charset="0"/>
                <a:cs typeface="Arial" panose="020B0604020202020204" pitchFamily="34" charset="0"/>
              </a:rPr>
              <a:t>Review on Prediction of Heart Disease Using Data Mining Technique with Wireless Sensor Network” </a:t>
            </a:r>
            <a:r>
              <a:rPr lang="en-US" sz="1600" dirty="0"/>
              <a:t>NCRMC-2014</a:t>
            </a:r>
            <a:endParaRPr lang="en-IN" sz="1600" b="0" i="0" u="none" strike="noStrike" dirty="0">
              <a:effectLst/>
              <a:latin typeface="Arial" panose="020B0604020202020204" pitchFamily="34" charset="0"/>
              <a:cs typeface="Arial" panose="020B0604020202020204" pitchFamily="34" charset="0"/>
            </a:endParaRPr>
          </a:p>
          <a:p>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26472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r>
              <a:rPr lang="en-IN" b="1" dirty="0">
                <a:solidFill>
                  <a:srgbClr val="C00000"/>
                </a:solidFill>
              </a:rPr>
              <a:t>Introduction</a:t>
            </a: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p:txBody>
          <a:bodyPr/>
          <a:lstStyle/>
          <a:p>
            <a:pPr marL="0" indent="0">
              <a:buNone/>
            </a:pPr>
            <a:r>
              <a:rPr lang="en-IN" sz="2400" b="1" dirty="0">
                <a:solidFill>
                  <a:schemeClr val="tx1"/>
                </a:solidFill>
              </a:rPr>
              <a:t>Abstract:</a:t>
            </a:r>
          </a:p>
          <a:p>
            <a:pPr marL="0" indent="0">
              <a:buNone/>
            </a:pPr>
            <a:r>
              <a:rPr lang="en-IN" sz="1800" b="1" dirty="0">
                <a:solidFill>
                  <a:schemeClr val="tx1"/>
                </a:solidFill>
              </a:rPr>
              <a:t>Red Wine </a:t>
            </a:r>
            <a:r>
              <a:rPr lang="en-IN" sz="1800" dirty="0">
                <a:solidFill>
                  <a:schemeClr val="tx1"/>
                </a:solidFill>
              </a:rPr>
              <a:t>is one of the most popular and renowned Alcoholic beverages around the world. With such demand, arises a major problem of Quality Assurance. </a:t>
            </a:r>
          </a:p>
          <a:p>
            <a:pPr marL="0" indent="0">
              <a:buNone/>
            </a:pPr>
            <a:r>
              <a:rPr lang="en-IN" sz="1800" dirty="0">
                <a:solidFill>
                  <a:schemeClr val="tx1"/>
                </a:solidFill>
              </a:rPr>
              <a:t>Since, fermentation of any good quality wine takes weeks, assurance of quality becomes tougher. Physical and manual Quality testing has proven to be ineffective and insufficient in the recent times.</a:t>
            </a:r>
          </a:p>
          <a:p>
            <a:pPr marL="0" indent="0">
              <a:buNone/>
            </a:pPr>
            <a:r>
              <a:rPr lang="en-IN" sz="1800" dirty="0">
                <a:solidFill>
                  <a:schemeClr val="tx1"/>
                </a:solidFill>
              </a:rPr>
              <a:t>Software solutions to be able to determine quality of Red Wines is absolutely necessary.</a:t>
            </a:r>
          </a:p>
          <a:p>
            <a:pPr marL="0" indent="0">
              <a:buNone/>
            </a:pPr>
            <a:r>
              <a:rPr lang="en-IN" sz="2400" b="1" dirty="0">
                <a:solidFill>
                  <a:schemeClr val="tx1"/>
                </a:solidFill>
              </a:rPr>
              <a:t>Problem Statement:</a:t>
            </a:r>
          </a:p>
          <a:p>
            <a:pPr marL="0" indent="0">
              <a:buNone/>
            </a:pPr>
            <a:r>
              <a:rPr lang="en-IN" sz="1800" dirty="0">
                <a:solidFill>
                  <a:schemeClr val="tx1"/>
                </a:solidFill>
              </a:rPr>
              <a:t>Developing a Prediction Model using Machine Learning to determine the Quality of Red Wines distributed.</a:t>
            </a:r>
          </a:p>
          <a:p>
            <a:pPr marL="0" indent="0">
              <a:buNone/>
            </a:pPr>
            <a:endParaRPr lang="en-IN" sz="1600" dirty="0">
              <a:solidFill>
                <a:schemeClr val="tx1"/>
              </a:solidFill>
            </a:endParaRPr>
          </a:p>
          <a:p>
            <a:pPr marL="0" indent="0">
              <a:buNone/>
            </a:pPr>
            <a:endParaRPr lang="en-IN" b="1" dirty="0">
              <a:solidFill>
                <a:schemeClr val="tx1"/>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r>
              <a:rPr lang="en-IN" dirty="0"/>
              <a:t>Problem Statement &amp; Abstract</a:t>
            </a:r>
          </a:p>
        </p:txBody>
      </p:sp>
    </p:spTree>
    <p:extLst>
      <p:ext uri="{BB962C8B-B14F-4D97-AF65-F5344CB8AC3E}">
        <p14:creationId xmlns:p14="http://schemas.microsoft.com/office/powerpoint/2010/main" val="2437055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r>
              <a:rPr lang="en-IN" b="1" dirty="0">
                <a:solidFill>
                  <a:srgbClr val="C00000"/>
                </a:solidFill>
              </a:rPr>
              <a:t>Objective</a:t>
            </a: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p:txBody>
          <a:bodyPr/>
          <a:lstStyle/>
          <a:p>
            <a:pPr marL="0" indent="0">
              <a:buNone/>
            </a:pPr>
            <a:r>
              <a:rPr lang="en-IN" sz="2400" b="1" dirty="0">
                <a:solidFill>
                  <a:schemeClr val="tx1"/>
                </a:solidFill>
              </a:rPr>
              <a:t>Objectives:</a:t>
            </a:r>
          </a:p>
          <a:p>
            <a:pPr>
              <a:buFont typeface="Arial" panose="020B0604020202020204" pitchFamily="34" charset="0"/>
              <a:buChar char="•"/>
            </a:pPr>
            <a:r>
              <a:rPr lang="en-IN" sz="1800" dirty="0">
                <a:solidFill>
                  <a:schemeClr val="tx1"/>
                </a:solidFill>
              </a:rPr>
              <a:t> Collecting and Maintaining a Large and Clean Dataset which is to be modelled to analyse quality of wine.</a:t>
            </a:r>
          </a:p>
          <a:p>
            <a:pPr>
              <a:buFont typeface="Arial" panose="020B0604020202020204" pitchFamily="34" charset="0"/>
              <a:buChar char="•"/>
            </a:pPr>
            <a:r>
              <a:rPr lang="en-IN" sz="1800" dirty="0">
                <a:solidFill>
                  <a:schemeClr val="tx1"/>
                </a:solidFill>
              </a:rPr>
              <a:t> Define various parameters and fields according to which Quality shall be predicted, e.g. Fixed Acidity, Volatile Acidity, etc.</a:t>
            </a:r>
          </a:p>
          <a:p>
            <a:pPr>
              <a:buFont typeface="Arial" panose="020B0604020202020204" pitchFamily="34" charset="0"/>
              <a:buChar char="•"/>
            </a:pPr>
            <a:r>
              <a:rPr lang="en-IN" sz="1800" dirty="0">
                <a:solidFill>
                  <a:schemeClr val="tx1"/>
                </a:solidFill>
              </a:rPr>
              <a:t> Use various Machine Learning Algorithms and Techniques which will help us rate the Quality of various different Wines.</a:t>
            </a:r>
          </a:p>
          <a:p>
            <a:pPr>
              <a:buFont typeface="Arial" panose="020B0604020202020204" pitchFamily="34" charset="0"/>
              <a:buChar char="•"/>
            </a:pPr>
            <a:r>
              <a:rPr lang="en-IN" sz="1800" dirty="0">
                <a:solidFill>
                  <a:schemeClr val="tx1"/>
                </a:solidFill>
              </a:rPr>
              <a:t> Further classification and rectification to be done to achieve maximum results and accuracy.</a:t>
            </a:r>
          </a:p>
          <a:p>
            <a:pPr>
              <a:buFont typeface="Arial" panose="020B0604020202020204" pitchFamily="34" charset="0"/>
              <a:buChar char="•"/>
            </a:pPr>
            <a:r>
              <a:rPr lang="en-IN" sz="1800" dirty="0">
                <a:solidFill>
                  <a:schemeClr val="tx1"/>
                </a:solidFill>
              </a:rPr>
              <a:t> Test out model in real world and refer with experts.</a:t>
            </a:r>
          </a:p>
          <a:p>
            <a:pPr marL="0" indent="0">
              <a:buNone/>
            </a:pPr>
            <a:endParaRPr lang="en-IN" b="1" dirty="0">
              <a:solidFill>
                <a:schemeClr val="tx1"/>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r>
              <a:rPr lang="en-IN" dirty="0"/>
              <a:t>What do we plan to achieve?</a:t>
            </a:r>
          </a:p>
        </p:txBody>
      </p:sp>
    </p:spTree>
    <p:extLst>
      <p:ext uri="{BB962C8B-B14F-4D97-AF65-F5344CB8AC3E}">
        <p14:creationId xmlns:p14="http://schemas.microsoft.com/office/powerpoint/2010/main" val="23640957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611412D-37C7-4D66-AD8F-EE1C9A7BDD91}"/>
              </a:ext>
            </a:extLst>
          </p:cNvPr>
          <p:cNvPicPr>
            <a:picLocks noChangeAspect="1"/>
          </p:cNvPicPr>
          <p:nvPr/>
        </p:nvPicPr>
        <p:blipFill rotWithShape="1">
          <a:blip r:embed="rId2">
            <a:extLst>
              <a:ext uri="{28A0092B-C50C-407E-A947-70E740481C1C}">
                <a14:useLocalDpi xmlns:a14="http://schemas.microsoft.com/office/drawing/2010/main" val="0"/>
              </a:ext>
            </a:extLst>
          </a:blip>
          <a:srcRect l="50761"/>
          <a:stretch/>
        </p:blipFill>
        <p:spPr>
          <a:xfrm>
            <a:off x="0" y="-2"/>
            <a:ext cx="4581143" cy="6858001"/>
          </a:xfrm>
          <a:prstGeom prst="rect">
            <a:avLst/>
          </a:prstGeom>
        </p:spPr>
      </p:pic>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6000" dirty="0">
                <a:solidFill>
                  <a:srgbClr val="FF0000"/>
                </a:solidFill>
              </a:rPr>
              <a:t>LITERATURE</a:t>
            </a:r>
            <a:br>
              <a:rPr lang="en-US" sz="6000" dirty="0"/>
            </a:br>
            <a:r>
              <a:rPr lang="en-US" sz="6000" dirty="0"/>
              <a:t>REVIEW</a:t>
            </a:r>
          </a:p>
        </p:txBody>
      </p:sp>
    </p:spTree>
    <p:extLst>
      <p:ext uri="{BB962C8B-B14F-4D97-AF65-F5344CB8AC3E}">
        <p14:creationId xmlns:p14="http://schemas.microsoft.com/office/powerpoint/2010/main" val="1659752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r>
              <a:rPr lang="en-US" sz="1800" b="1" i="0" u="none" strike="noStrike" dirty="0">
                <a:solidFill>
                  <a:srgbClr val="FF0000"/>
                </a:solidFill>
                <a:effectLst/>
              </a:rPr>
              <a:t>Selection of Important Features and Predicting Wine Quality using Machine Learning Techniques</a:t>
            </a:r>
            <a:endParaRPr lang="en-IN" b="1" dirty="0">
              <a:solidFill>
                <a:srgbClr val="FF0000"/>
              </a:solidFill>
            </a:endParaRP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425428" y="1228987"/>
            <a:ext cx="5928344" cy="5629013"/>
          </a:xfrm>
        </p:spPr>
        <p:txBody>
          <a:bodyPr>
            <a:normAutofit/>
          </a:bodyPr>
          <a:lstStyle/>
          <a:p>
            <a:pPr rtl="0">
              <a:spcBef>
                <a:spcPts val="1415"/>
              </a:spcBef>
              <a:spcAft>
                <a:spcPts val="0"/>
              </a:spcAft>
            </a:pPr>
            <a:r>
              <a:rPr lang="en-US" sz="1800" b="0" i="0" u="none" strike="noStrike" dirty="0">
                <a:solidFill>
                  <a:srgbClr val="000000"/>
                </a:solidFill>
                <a:effectLst/>
                <a:latin typeface="Arial" panose="020B0604020202020204" pitchFamily="34" charset="0"/>
              </a:rPr>
              <a:t>This Paper, presented by Yogesh Gupta, used Linear Regression, Support Vector Machine methods and Neural Network techniques to Predict Wine Quality.</a:t>
            </a:r>
            <a:endParaRPr lang="en-US" sz="2000" b="0" dirty="0">
              <a:effectLst/>
            </a:endParaRPr>
          </a:p>
          <a:p>
            <a:pPr rtl="0">
              <a:spcBef>
                <a:spcPts val="1415"/>
              </a:spcBef>
              <a:spcAft>
                <a:spcPts val="0"/>
              </a:spcAft>
            </a:pPr>
            <a:r>
              <a:rPr lang="en-US" sz="1800" b="1" i="0" u="none" strike="noStrike" dirty="0">
                <a:solidFill>
                  <a:srgbClr val="000000"/>
                </a:solidFill>
                <a:effectLst/>
                <a:latin typeface="Arial" panose="020B0604020202020204" pitchFamily="34" charset="0"/>
              </a:rPr>
              <a:t>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Performed over a very large dataset and uses 11 </a:t>
            </a:r>
            <a:r>
              <a:rPr lang="en-US" sz="1800" b="0" i="0" u="none" strike="noStrike" dirty="0" err="1">
                <a:solidFill>
                  <a:srgbClr val="000000"/>
                </a:solidFill>
                <a:effectLst/>
                <a:latin typeface="Arial" panose="020B0604020202020204" pitchFamily="34" charset="0"/>
              </a:rPr>
              <a:t>physico</a:t>
            </a:r>
            <a:r>
              <a:rPr lang="en-US" sz="1800" b="0" i="0" u="none" strike="noStrike" dirty="0">
                <a:solidFill>
                  <a:srgbClr val="000000"/>
                </a:solidFill>
                <a:effectLst/>
                <a:latin typeface="Arial" panose="020B0604020202020204" pitchFamily="34" charset="0"/>
              </a:rPr>
              <a:t>-chemical characteristics.</a:t>
            </a:r>
            <a:endParaRPr lang="en-US" sz="2000" b="0" dirty="0">
              <a:effectLst/>
            </a:endParaRPr>
          </a:p>
          <a:p>
            <a:pPr rtl="0">
              <a:spcBef>
                <a:spcPts val="1415"/>
              </a:spcBef>
              <a:spcAft>
                <a:spcPts val="0"/>
              </a:spcAft>
            </a:pPr>
            <a:r>
              <a:rPr lang="en-US" sz="1800" b="1" i="0" u="none" strike="noStrike" dirty="0">
                <a:solidFill>
                  <a:srgbClr val="000000"/>
                </a:solidFill>
                <a:effectLst/>
                <a:latin typeface="Arial" panose="020B0604020202020204" pitchFamily="34" charset="0"/>
              </a:rPr>
              <a:t>Disadvantages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Works better with fewer characteristics, becomes less accurate when those specific characteristics are not considered.</a:t>
            </a:r>
            <a:endParaRPr lang="en-US" sz="2000" b="0" dirty="0">
              <a:effectLst/>
            </a:endParaRPr>
          </a:p>
          <a:p>
            <a:br>
              <a:rPr lang="en-US" sz="2000" dirty="0"/>
            </a:br>
            <a:endParaRPr lang="en-IN" sz="1600" dirty="0">
              <a:solidFill>
                <a:schemeClr val="tx1"/>
              </a:solidFill>
            </a:endParaRPr>
          </a:p>
          <a:p>
            <a:pPr marL="0" indent="0">
              <a:buNone/>
            </a:pPr>
            <a:endParaRPr lang="en-IN" b="1" dirty="0">
              <a:solidFill>
                <a:schemeClr val="tx1"/>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pPr rtl="0">
              <a:spcBef>
                <a:spcPts val="1415"/>
              </a:spcBef>
              <a:spcAft>
                <a:spcPts val="0"/>
              </a:spcAft>
            </a:pPr>
            <a:r>
              <a:rPr lang="en-IN" sz="1800" b="0" i="0" u="none" strike="noStrike" dirty="0">
                <a:solidFill>
                  <a:schemeClr val="bg1"/>
                </a:solidFill>
                <a:effectLst/>
                <a:latin typeface="Arial" panose="020B0604020202020204" pitchFamily="34" charset="0"/>
              </a:rPr>
              <a:t>Year of Publication - 2017</a:t>
            </a:r>
            <a:endParaRPr lang="en-IN" b="0" dirty="0">
              <a:solidFill>
                <a:schemeClr val="bg1"/>
              </a:solidFill>
              <a:effectLst/>
            </a:endParaRPr>
          </a:p>
          <a:p>
            <a:br>
              <a:rPr lang="en-IN" dirty="0"/>
            </a:br>
            <a:endParaRPr lang="en-IN" dirty="0"/>
          </a:p>
        </p:txBody>
      </p:sp>
    </p:spTree>
    <p:extLst>
      <p:ext uri="{BB962C8B-B14F-4D97-AF65-F5344CB8AC3E}">
        <p14:creationId xmlns:p14="http://schemas.microsoft.com/office/powerpoint/2010/main" val="346183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r>
              <a:rPr lang="en-US" sz="1800" b="1" i="0" u="none" strike="noStrike" dirty="0">
                <a:solidFill>
                  <a:srgbClr val="FF0000"/>
                </a:solidFill>
                <a:effectLst/>
              </a:rPr>
              <a:t>Prediction of Quality for Different Type of Wine based on Different Feature Sets Using Supervised Machine Learning Techniques</a:t>
            </a:r>
            <a:endParaRPr lang="en-IN" b="1" dirty="0">
              <a:solidFill>
                <a:srgbClr val="FF0000"/>
              </a:solidFill>
            </a:endParaRP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425428" y="1228987"/>
            <a:ext cx="5928344" cy="5629013"/>
          </a:xfrm>
        </p:spPr>
        <p:txBody>
          <a:bodyPr>
            <a:normAutofit/>
          </a:bodyPr>
          <a:lstStyle/>
          <a:p>
            <a:pPr rtl="0">
              <a:spcBef>
                <a:spcPts val="1415"/>
              </a:spcBef>
              <a:spcAft>
                <a:spcPts val="0"/>
              </a:spcAft>
            </a:pPr>
            <a:r>
              <a:rPr lang="en-US" sz="1800" b="0" i="0" u="none" strike="noStrike" dirty="0">
                <a:solidFill>
                  <a:srgbClr val="000000"/>
                </a:solidFill>
                <a:effectLst/>
                <a:latin typeface="Arial" panose="020B0604020202020204" pitchFamily="34" charset="0"/>
              </a:rPr>
              <a:t>This Paper, presented by </a:t>
            </a:r>
            <a:r>
              <a:rPr lang="en-US" sz="1800" b="0" i="0" u="none" strike="noStrike" dirty="0" err="1">
                <a:solidFill>
                  <a:srgbClr val="000000"/>
                </a:solidFill>
                <a:effectLst/>
                <a:latin typeface="Arial" panose="020B0604020202020204" pitchFamily="34" charset="0"/>
              </a:rPr>
              <a:t>Satyabrata</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Aich</a:t>
            </a:r>
            <a:r>
              <a:rPr lang="en-US" sz="1800" b="0" i="0" u="none" strike="noStrike" dirty="0">
                <a:solidFill>
                  <a:srgbClr val="000000"/>
                </a:solidFill>
                <a:effectLst/>
                <a:latin typeface="Arial" panose="020B0604020202020204" pitchFamily="34" charset="0"/>
              </a:rPr>
              <a:t>, Ahmed </a:t>
            </a:r>
            <a:r>
              <a:rPr lang="en-US" sz="1800" b="0" i="0" u="none" strike="noStrike" dirty="0" err="1">
                <a:solidFill>
                  <a:srgbClr val="000000"/>
                </a:solidFill>
                <a:effectLst/>
                <a:latin typeface="Arial" panose="020B0604020202020204" pitchFamily="34" charset="0"/>
              </a:rPr>
              <a:t>Absi</a:t>
            </a:r>
            <a:r>
              <a:rPr lang="en-US" sz="1800" b="0" i="0" u="none" strike="noStrike" dirty="0">
                <a:solidFill>
                  <a:srgbClr val="000000"/>
                </a:solidFill>
                <a:effectLst/>
                <a:latin typeface="Arial" panose="020B0604020202020204" pitchFamily="34" charset="0"/>
              </a:rPr>
              <a:t>, Kueh Lee Hui and Mangal </a:t>
            </a:r>
            <a:r>
              <a:rPr lang="en-US" sz="1800" b="0" i="0" u="none" strike="noStrike" dirty="0" err="1">
                <a:solidFill>
                  <a:srgbClr val="000000"/>
                </a:solidFill>
                <a:effectLst/>
                <a:latin typeface="Arial" panose="020B0604020202020204" pitchFamily="34" charset="0"/>
              </a:rPr>
              <a:t>Sain</a:t>
            </a:r>
            <a:r>
              <a:rPr lang="en-US" sz="1800" b="0" i="0" u="none" strike="noStrike" dirty="0">
                <a:solidFill>
                  <a:srgbClr val="000000"/>
                </a:solidFill>
                <a:effectLst/>
                <a:latin typeface="Arial" panose="020B0604020202020204" pitchFamily="34" charset="0"/>
              </a:rPr>
              <a:t>, used Genetic Algorithm and Simulated Annealing for Feature Selection and Support Vector Machines to Predict Quality of Wines.</a:t>
            </a:r>
            <a:endParaRPr lang="en-US" sz="2000" b="0" dirty="0">
              <a:effectLst/>
            </a:endParaRPr>
          </a:p>
          <a:p>
            <a:pPr rtl="0">
              <a:spcBef>
                <a:spcPts val="1415"/>
              </a:spcBef>
              <a:spcAft>
                <a:spcPts val="0"/>
              </a:spcAft>
            </a:pPr>
            <a:r>
              <a:rPr lang="en-US" sz="1800" b="1" i="0" u="none" strike="noStrike" dirty="0">
                <a:solidFill>
                  <a:srgbClr val="000000"/>
                </a:solidFill>
                <a:effectLst/>
                <a:latin typeface="Arial" panose="020B0604020202020204" pitchFamily="34" charset="0"/>
              </a:rPr>
              <a:t>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Various different models tried, Usage of combinatorial optimization method.</a:t>
            </a:r>
            <a:endParaRPr lang="en-US" sz="2000" b="0" dirty="0">
              <a:effectLst/>
            </a:endParaRPr>
          </a:p>
          <a:p>
            <a:pPr rtl="0">
              <a:spcBef>
                <a:spcPts val="1415"/>
              </a:spcBef>
              <a:spcAft>
                <a:spcPts val="0"/>
              </a:spcAft>
            </a:pPr>
            <a:r>
              <a:rPr lang="en-US" sz="1800" b="1" i="0" u="none" strike="noStrike" dirty="0">
                <a:solidFill>
                  <a:srgbClr val="000000"/>
                </a:solidFill>
                <a:effectLst/>
                <a:latin typeface="Arial" panose="020B0604020202020204" pitchFamily="34" charset="0"/>
              </a:rPr>
              <a:t>Disadvantages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SA and GA based feature sets don’t provide the highest accuracy.</a:t>
            </a:r>
            <a:br>
              <a:rPr lang="en-US" sz="2000" dirty="0"/>
            </a:br>
            <a:endParaRPr lang="en-IN" sz="1600" dirty="0">
              <a:solidFill>
                <a:schemeClr val="tx1"/>
              </a:solidFill>
            </a:endParaRPr>
          </a:p>
          <a:p>
            <a:pPr marL="0" indent="0">
              <a:buNone/>
            </a:pPr>
            <a:endParaRPr lang="en-IN" b="1" dirty="0">
              <a:solidFill>
                <a:schemeClr val="tx1"/>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pPr rtl="0">
              <a:spcBef>
                <a:spcPts val="1415"/>
              </a:spcBef>
              <a:spcAft>
                <a:spcPts val="0"/>
              </a:spcAft>
            </a:pPr>
            <a:r>
              <a:rPr lang="en-IN" sz="1800" b="0" i="0" u="none" strike="noStrike" dirty="0">
                <a:solidFill>
                  <a:schemeClr val="bg1"/>
                </a:solidFill>
                <a:effectLst/>
                <a:latin typeface="Arial" panose="020B0604020202020204" pitchFamily="34" charset="0"/>
              </a:rPr>
              <a:t>Year of Publication - 2019</a:t>
            </a:r>
            <a:endParaRPr lang="en-IN" b="0" dirty="0">
              <a:solidFill>
                <a:schemeClr val="bg1"/>
              </a:solidFill>
              <a:effectLst/>
            </a:endParaRPr>
          </a:p>
          <a:p>
            <a:br>
              <a:rPr lang="en-IN" dirty="0"/>
            </a:br>
            <a:endParaRPr lang="en-IN" dirty="0"/>
          </a:p>
        </p:txBody>
      </p:sp>
    </p:spTree>
    <p:extLst>
      <p:ext uri="{BB962C8B-B14F-4D97-AF65-F5344CB8AC3E}">
        <p14:creationId xmlns:p14="http://schemas.microsoft.com/office/powerpoint/2010/main" val="2906768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r>
              <a:rPr lang="en-US" sz="1800" b="1" i="0" u="none" strike="noStrike" dirty="0">
                <a:solidFill>
                  <a:srgbClr val="FF0000"/>
                </a:solidFill>
                <a:effectLst/>
              </a:rPr>
              <a:t>Wine Quality Prediction using Machine Learning Algorithms</a:t>
            </a:r>
            <a:endParaRPr lang="en-IN" b="1" dirty="0">
              <a:solidFill>
                <a:srgbClr val="FF0000"/>
              </a:solidFill>
            </a:endParaRP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425428" y="1228987"/>
            <a:ext cx="5928344" cy="5629013"/>
          </a:xfrm>
        </p:spPr>
        <p:txBody>
          <a:bodyPr>
            <a:normAutofit/>
          </a:bodyPr>
          <a:lstStyle/>
          <a:p>
            <a:pPr rtl="0">
              <a:spcBef>
                <a:spcPts val="1415"/>
              </a:spcBef>
              <a:spcAft>
                <a:spcPts val="0"/>
              </a:spcAft>
            </a:pPr>
            <a:r>
              <a:rPr lang="en-US" sz="1800" b="0" i="0" u="none" strike="noStrike" dirty="0">
                <a:solidFill>
                  <a:srgbClr val="000000"/>
                </a:solidFill>
                <a:effectLst/>
                <a:latin typeface="Arial" panose="020B0604020202020204" pitchFamily="34" charset="0"/>
              </a:rPr>
              <a:t>This Paper, presented by Devika </a:t>
            </a:r>
            <a:r>
              <a:rPr lang="en-US" sz="1800" b="0" i="0" u="none" strike="noStrike" dirty="0" err="1">
                <a:solidFill>
                  <a:srgbClr val="000000"/>
                </a:solidFill>
                <a:effectLst/>
                <a:latin typeface="Arial" panose="020B0604020202020204" pitchFamily="34" charset="0"/>
              </a:rPr>
              <a:t>Pawar</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Aakansha</a:t>
            </a:r>
            <a:r>
              <a:rPr lang="en-US" sz="1800" b="0" i="0" u="none" strike="noStrike" dirty="0">
                <a:solidFill>
                  <a:srgbClr val="000000"/>
                </a:solidFill>
                <a:effectLst/>
                <a:latin typeface="Arial" panose="020B0604020202020204" pitchFamily="34" charset="0"/>
              </a:rPr>
              <a:t> Mahajan and </a:t>
            </a:r>
            <a:r>
              <a:rPr lang="en-US" sz="1800" b="0" i="0" u="none" strike="noStrike" dirty="0" err="1">
                <a:solidFill>
                  <a:srgbClr val="000000"/>
                </a:solidFill>
                <a:effectLst/>
                <a:latin typeface="Arial" panose="020B0604020202020204" pitchFamily="34" charset="0"/>
              </a:rPr>
              <a:t>Sachin</a:t>
            </a:r>
            <a:r>
              <a:rPr lang="en-US" sz="1800" b="0" i="0" u="none" strike="noStrike" dirty="0">
                <a:solidFill>
                  <a:srgbClr val="000000"/>
                </a:solidFill>
                <a:effectLst/>
                <a:latin typeface="Arial" panose="020B0604020202020204" pitchFamily="34" charset="0"/>
              </a:rPr>
              <a:t> </a:t>
            </a:r>
            <a:r>
              <a:rPr lang="en-US" sz="1800" b="0" i="0" u="none" strike="noStrike" dirty="0" err="1">
                <a:solidFill>
                  <a:srgbClr val="000000"/>
                </a:solidFill>
                <a:effectLst/>
                <a:latin typeface="Arial" panose="020B0604020202020204" pitchFamily="34" charset="0"/>
              </a:rPr>
              <a:t>Bhoithe</a:t>
            </a:r>
            <a:r>
              <a:rPr lang="en-US" sz="1800" b="0" i="0" u="none" strike="noStrike" dirty="0">
                <a:solidFill>
                  <a:srgbClr val="000000"/>
                </a:solidFill>
                <a:effectLst/>
                <a:latin typeface="Arial" panose="020B0604020202020204" pitchFamily="34" charset="0"/>
              </a:rPr>
              <a:t>, used Random Forest Decision Trees, Support Vector Machines and Stochastic Gradient Descent techniques to Predict Quality of Wines.</a:t>
            </a:r>
            <a:endParaRPr lang="en-US" sz="1600" b="0" dirty="0">
              <a:effectLst/>
            </a:endParaRPr>
          </a:p>
          <a:p>
            <a:br>
              <a:rPr lang="en-US" sz="1600" dirty="0"/>
            </a:br>
            <a:r>
              <a:rPr lang="en-US" sz="1800" b="1" i="0" u="none" strike="noStrike" dirty="0">
                <a:solidFill>
                  <a:srgbClr val="000000"/>
                </a:solidFill>
                <a:effectLst/>
                <a:latin typeface="Arial" panose="020B0604020202020204" pitchFamily="34" charset="0"/>
              </a:rPr>
              <a:t>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Data Splitting was Performed and Data was highly processed.</a:t>
            </a:r>
          </a:p>
          <a:p>
            <a:pPr rtl="0">
              <a:spcBef>
                <a:spcPts val="1415"/>
              </a:spcBef>
              <a:spcAft>
                <a:spcPts val="0"/>
              </a:spcAft>
            </a:pPr>
            <a:r>
              <a:rPr lang="en-US" sz="1800" b="1" i="0" u="none" strike="noStrike" dirty="0">
                <a:solidFill>
                  <a:srgbClr val="000000"/>
                </a:solidFill>
                <a:effectLst/>
                <a:latin typeface="Arial" panose="020B0604020202020204" pitchFamily="34" charset="0"/>
              </a:rPr>
              <a:t>Disadvantages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Accuracy lower than other implementations.</a:t>
            </a:r>
            <a:endParaRPr lang="en-IN" b="1" dirty="0">
              <a:solidFill>
                <a:schemeClr val="tx1"/>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pPr rtl="0">
              <a:spcBef>
                <a:spcPts val="1415"/>
              </a:spcBef>
              <a:spcAft>
                <a:spcPts val="0"/>
              </a:spcAft>
            </a:pPr>
            <a:r>
              <a:rPr lang="en-IN" sz="1800" b="0" i="0" u="none" strike="noStrike" dirty="0">
                <a:solidFill>
                  <a:schemeClr val="bg1"/>
                </a:solidFill>
                <a:effectLst/>
                <a:latin typeface="Arial" panose="020B0604020202020204" pitchFamily="34" charset="0"/>
              </a:rPr>
              <a:t>Year of Publication - 2016</a:t>
            </a:r>
            <a:endParaRPr lang="en-IN" b="0" dirty="0">
              <a:solidFill>
                <a:schemeClr val="bg1"/>
              </a:solidFill>
              <a:effectLst/>
            </a:endParaRPr>
          </a:p>
          <a:p>
            <a:br>
              <a:rPr lang="en-IN" dirty="0"/>
            </a:br>
            <a:endParaRPr lang="en-IN" dirty="0"/>
          </a:p>
        </p:txBody>
      </p:sp>
    </p:spTree>
    <p:extLst>
      <p:ext uri="{BB962C8B-B14F-4D97-AF65-F5344CB8AC3E}">
        <p14:creationId xmlns:p14="http://schemas.microsoft.com/office/powerpoint/2010/main" val="38329505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A1EBD-84DF-4BFB-A226-898735145207}"/>
              </a:ext>
            </a:extLst>
          </p:cNvPr>
          <p:cNvSpPr>
            <a:spLocks noGrp="1"/>
          </p:cNvSpPr>
          <p:nvPr>
            <p:ph type="title"/>
          </p:nvPr>
        </p:nvSpPr>
        <p:spPr/>
        <p:txBody>
          <a:bodyPr/>
          <a:lstStyle/>
          <a:p>
            <a:pPr rtl="0">
              <a:spcBef>
                <a:spcPts val="1415"/>
              </a:spcBef>
              <a:spcAft>
                <a:spcPts val="0"/>
              </a:spcAft>
            </a:pPr>
            <a:r>
              <a:rPr lang="en-US" sz="1800" b="1" i="0" u="none" strike="noStrike" dirty="0">
                <a:solidFill>
                  <a:srgbClr val="FF0000"/>
                </a:solidFill>
                <a:effectLst/>
              </a:rPr>
              <a:t>Quality Prediction of Red Wine based on Different Feature Sets Using Machine Learning Techniques</a:t>
            </a:r>
            <a:endParaRPr lang="en-IN" b="1" dirty="0">
              <a:solidFill>
                <a:srgbClr val="FF0000"/>
              </a:solidFill>
            </a:endParaRPr>
          </a:p>
        </p:txBody>
      </p:sp>
      <p:sp>
        <p:nvSpPr>
          <p:cNvPr id="3" name="Content Placeholder 2">
            <a:extLst>
              <a:ext uri="{FF2B5EF4-FFF2-40B4-BE49-F238E27FC236}">
                <a16:creationId xmlns:a16="http://schemas.microsoft.com/office/drawing/2014/main" id="{60ACC020-FA90-4660-87C2-F8B060C2F33D}"/>
              </a:ext>
            </a:extLst>
          </p:cNvPr>
          <p:cNvSpPr>
            <a:spLocks noGrp="1"/>
          </p:cNvSpPr>
          <p:nvPr>
            <p:ph idx="1"/>
          </p:nvPr>
        </p:nvSpPr>
        <p:spPr>
          <a:xfrm>
            <a:off x="5425428" y="1228987"/>
            <a:ext cx="5928344" cy="5629013"/>
          </a:xfrm>
        </p:spPr>
        <p:txBody>
          <a:bodyPr>
            <a:normAutofit/>
          </a:bodyPr>
          <a:lstStyle/>
          <a:p>
            <a:pPr rtl="0">
              <a:spcBef>
                <a:spcPts val="1415"/>
              </a:spcBef>
              <a:spcAft>
                <a:spcPts val="0"/>
              </a:spcAft>
            </a:pPr>
            <a:r>
              <a:rPr lang="en-US" sz="1800" b="0" i="0" u="none" strike="noStrike" dirty="0">
                <a:solidFill>
                  <a:srgbClr val="000000"/>
                </a:solidFill>
                <a:effectLst/>
                <a:latin typeface="Arial" panose="020B0604020202020204" pitchFamily="34" charset="0"/>
              </a:rPr>
              <a:t>This Paper, presented by Nikita Sharma, used Logistic Regression, Support Vector Machines, Random Forest and Decision Tree techniques to Predict Quality of Wines.</a:t>
            </a:r>
            <a:endParaRPr lang="en-US" sz="1600" b="0" dirty="0">
              <a:effectLst/>
            </a:endParaRPr>
          </a:p>
          <a:p>
            <a:br>
              <a:rPr lang="en-US" sz="1600" dirty="0"/>
            </a:br>
            <a:br>
              <a:rPr lang="en-US" sz="1600" dirty="0"/>
            </a:br>
            <a:r>
              <a:rPr lang="en-US" sz="1800" b="1" i="0" u="none" strike="noStrike" dirty="0">
                <a:solidFill>
                  <a:srgbClr val="000000"/>
                </a:solidFill>
                <a:effectLst/>
                <a:latin typeface="Arial" panose="020B0604020202020204" pitchFamily="34" charset="0"/>
              </a:rPr>
              <a:t>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Most number of Models tried and Up to 100% accuracy achieved in certain cases.</a:t>
            </a:r>
            <a:endParaRPr lang="en-US" sz="1600" b="0" dirty="0">
              <a:effectLst/>
            </a:endParaRPr>
          </a:p>
          <a:p>
            <a:br>
              <a:rPr lang="en-US" sz="1600" dirty="0"/>
            </a:br>
            <a:r>
              <a:rPr lang="en-US" sz="1800" b="1" i="0" u="none" strike="noStrike" dirty="0">
                <a:solidFill>
                  <a:srgbClr val="000000"/>
                </a:solidFill>
                <a:effectLst/>
                <a:latin typeface="Arial" panose="020B0604020202020204" pitchFamily="34" charset="0"/>
              </a:rPr>
              <a:t>Disadvantages</a:t>
            </a:r>
            <a:r>
              <a:rPr lang="en-US" sz="1800" b="0" i="0" u="none" strike="noStrike" dirty="0">
                <a:solidFill>
                  <a:srgbClr val="000000"/>
                </a:solidFill>
                <a:effectLst/>
                <a:latin typeface="Arial" panose="020B0604020202020204" pitchFamily="34" charset="0"/>
              </a:rPr>
              <a:t> – </a:t>
            </a:r>
          </a:p>
          <a:p>
            <a:pPr rtl="0">
              <a:spcBef>
                <a:spcPts val="1415"/>
              </a:spcBef>
              <a:spcAft>
                <a:spcPts val="0"/>
              </a:spcAft>
            </a:pPr>
            <a:r>
              <a:rPr lang="en-US" sz="1800" b="0" i="0" u="none" strike="noStrike" dirty="0">
                <a:solidFill>
                  <a:srgbClr val="000000"/>
                </a:solidFill>
                <a:effectLst/>
                <a:latin typeface="Arial" panose="020B0604020202020204" pitchFamily="34" charset="0"/>
              </a:rPr>
              <a:t>Very high Delta of Accuracy, Model can underperform up to 48%.</a:t>
            </a:r>
            <a:endParaRPr lang="en-US" sz="1600" b="0" dirty="0">
              <a:effectLst/>
            </a:endParaRPr>
          </a:p>
          <a:p>
            <a:br>
              <a:rPr lang="en-US" sz="1600" dirty="0"/>
            </a:br>
            <a:endParaRPr lang="en-IN" b="1" dirty="0">
              <a:solidFill>
                <a:schemeClr val="tx1"/>
              </a:solidFill>
            </a:endParaRPr>
          </a:p>
        </p:txBody>
      </p:sp>
      <p:sp>
        <p:nvSpPr>
          <p:cNvPr id="4" name="Text Placeholder 3">
            <a:extLst>
              <a:ext uri="{FF2B5EF4-FFF2-40B4-BE49-F238E27FC236}">
                <a16:creationId xmlns:a16="http://schemas.microsoft.com/office/drawing/2014/main" id="{D45B96D0-0EA3-4D11-B368-5BFF069B5FE9}"/>
              </a:ext>
            </a:extLst>
          </p:cNvPr>
          <p:cNvSpPr>
            <a:spLocks noGrp="1"/>
          </p:cNvSpPr>
          <p:nvPr>
            <p:ph type="body" sz="half" idx="2"/>
          </p:nvPr>
        </p:nvSpPr>
        <p:spPr/>
        <p:txBody>
          <a:bodyPr/>
          <a:lstStyle/>
          <a:p>
            <a:pPr rtl="0">
              <a:spcBef>
                <a:spcPts val="1415"/>
              </a:spcBef>
              <a:spcAft>
                <a:spcPts val="0"/>
              </a:spcAft>
            </a:pPr>
            <a:r>
              <a:rPr lang="en-IN" sz="1800" b="0" i="0" u="none" strike="noStrike" dirty="0">
                <a:solidFill>
                  <a:schemeClr val="bg1"/>
                </a:solidFill>
                <a:effectLst/>
                <a:latin typeface="Arial" panose="020B0604020202020204" pitchFamily="34" charset="0"/>
              </a:rPr>
              <a:t>Year of Publication - 2020</a:t>
            </a:r>
            <a:endParaRPr lang="en-IN" b="0" dirty="0">
              <a:solidFill>
                <a:schemeClr val="bg1"/>
              </a:solidFill>
              <a:effectLst/>
            </a:endParaRPr>
          </a:p>
          <a:p>
            <a:br>
              <a:rPr lang="en-IN" dirty="0"/>
            </a:br>
            <a:endParaRPr lang="en-IN" dirty="0"/>
          </a:p>
        </p:txBody>
      </p:sp>
    </p:spTree>
    <p:extLst>
      <p:ext uri="{BB962C8B-B14F-4D97-AF65-F5344CB8AC3E}">
        <p14:creationId xmlns:p14="http://schemas.microsoft.com/office/powerpoint/2010/main" val="2288935756"/>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{0620C392-F290-4ABF-9796-9997E38CF6CD}tf56160789_win32</Template>
  <TotalTime>211</TotalTime>
  <Words>2162</Words>
  <Application>Microsoft Office PowerPoint</Application>
  <PresentationFormat>Widescreen</PresentationFormat>
  <Paragraphs>150</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Bookman Old Style</vt:lpstr>
      <vt:lpstr>Calibri</vt:lpstr>
      <vt:lpstr>Franklin Gothic Book</vt:lpstr>
      <vt:lpstr>1_RetrospectVTI</vt:lpstr>
      <vt:lpstr>RED AUTHENTICITÉ</vt:lpstr>
      <vt:lpstr>Acknowledgement</vt:lpstr>
      <vt:lpstr>Introduction</vt:lpstr>
      <vt:lpstr>Objective</vt:lpstr>
      <vt:lpstr>LITERATURE REVIEW</vt:lpstr>
      <vt:lpstr>Selection of Important Features and Predicting Wine Quality using Machine Learning Techniques</vt:lpstr>
      <vt:lpstr>Prediction of Quality for Different Type of Wine based on Different Feature Sets Using Supervised Machine Learning Techniques</vt:lpstr>
      <vt:lpstr>Wine Quality Prediction using Machine Learning Algorithms</vt:lpstr>
      <vt:lpstr>Quality Prediction of Red Wine based on Different Feature Sets Using Machine Learning Techniques</vt:lpstr>
      <vt:lpstr>Using Data Mining for Wine Quality Assessment </vt:lpstr>
      <vt:lpstr>Classification of Cape Gooseberry Fruit According to its Level of Ripeness Using Machine Learning Techniques and Different Color Spaces</vt:lpstr>
      <vt:lpstr>Review on Prediction of Heart Disease Using Data Mining Technique with Wireless Sensor Network</vt:lpstr>
      <vt:lpstr>Classification of Paddy Rice Using a Stacked Generalization Approach and the Spectral Mixture Method Based on MODIS Time Series</vt:lpstr>
      <vt:lpstr>Evaluation of Italian wine by the electronic tongue: recognition, quantitative analysis and correlation with human sensory perception</vt:lpstr>
      <vt:lpstr>A Machine Learning Approach for Lamb Meat Quality Assessment Using FTIR Spectra</vt:lpstr>
      <vt:lpstr>SYSTEM DESIGN</vt:lpstr>
      <vt:lpstr>METHODOLOGY</vt:lpstr>
      <vt:lpstr>SYSTEM ARCHITECTURE</vt:lpstr>
      <vt:lpstr>RESULTS &amp; INFERENCE</vt:lpstr>
      <vt:lpstr>Model Selection</vt:lpstr>
      <vt:lpstr>Rejected Approaches</vt:lpstr>
      <vt:lpstr>Favored Approach</vt:lpstr>
      <vt:lpstr>Comparing Accuracy of  All Approaches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RED AUTHENTICITÉ</dc:title>
  <dc:creator>Rushil Rai</dc:creator>
  <cp:lastModifiedBy>Rushil Rai</cp:lastModifiedBy>
  <cp:revision>17</cp:revision>
  <dcterms:created xsi:type="dcterms:W3CDTF">2020-09-07T20:06:32Z</dcterms:created>
  <dcterms:modified xsi:type="dcterms:W3CDTF">2020-12-03T21:03:07Z</dcterms:modified>
</cp:coreProperties>
</file>

<file path=docProps/thumbnail.jpeg>
</file>